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sldIdLst>
    <p:sldId id="256" r:id="rId2"/>
    <p:sldId id="257" r:id="rId3"/>
    <p:sldId id="258" r:id="rId4"/>
    <p:sldId id="259" r:id="rId5"/>
    <p:sldId id="260" r:id="rId6"/>
    <p:sldId id="261" r:id="rId7"/>
    <p:sldId id="262" r:id="rId8"/>
    <p:sldId id="271" r:id="rId9"/>
    <p:sldId id="263" r:id="rId10"/>
    <p:sldId id="272" r:id="rId11"/>
    <p:sldId id="264" r:id="rId12"/>
    <p:sldId id="273" r:id="rId13"/>
    <p:sldId id="265" r:id="rId14"/>
    <p:sldId id="274" r:id="rId15"/>
    <p:sldId id="266" r:id="rId16"/>
    <p:sldId id="275" r:id="rId17"/>
    <p:sldId id="276" r:id="rId18"/>
    <p:sldId id="267" r:id="rId19"/>
    <p:sldId id="277" r:id="rId20"/>
    <p:sldId id="268" r:id="rId21"/>
    <p:sldId id="278" r:id="rId22"/>
    <p:sldId id="269" r:id="rId23"/>
    <p:sldId id="27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F9362-F3C1-F4E0-BD19-83C74EDBD0ED}" v="72" dt="2024-05-27T08:35:32.024"/>
    <p1510:client id="{3A118247-458B-11CD-9E4C-1AF5FB8633E8}" v="195" dt="2024-05-27T12:21:06.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30" autoAdjust="0"/>
  </p:normalViewPr>
  <p:slideViewPr>
    <p:cSldViewPr snapToGrid="0">
      <p:cViewPr>
        <p:scale>
          <a:sx n="150" d="100"/>
          <a:sy n="150" d="100"/>
        </p:scale>
        <p:origin x="-1286" y="-20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CF1A4-E8A3-4323-AB76-7AA1CA49D81D}" type="datetimeFigureOut">
              <a:rPr lang="fr-FR" smtClean="0"/>
              <a:t>27/05/2024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B8A7C-A15A-4DA0-993E-23A80DA758A2}" type="slidenum">
              <a:rPr lang="fr-FR" smtClean="0"/>
              <a:t>‹N°›</a:t>
            </a:fld>
            <a:endParaRPr lang="fr-FR"/>
          </a:p>
        </p:txBody>
      </p:sp>
    </p:spTree>
    <p:extLst>
      <p:ext uri="{BB962C8B-B14F-4D97-AF65-F5344CB8AC3E}">
        <p14:creationId xmlns:p14="http://schemas.microsoft.com/office/powerpoint/2010/main" val="83577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65B8A7C-A15A-4DA0-993E-23A80DA758A2}" type="slidenum">
              <a:rPr lang="fr-FR" smtClean="0"/>
              <a:t>9</a:t>
            </a:fld>
            <a:endParaRPr lang="fr-FR"/>
          </a:p>
        </p:txBody>
      </p:sp>
    </p:spTree>
    <p:extLst>
      <p:ext uri="{BB962C8B-B14F-4D97-AF65-F5344CB8AC3E}">
        <p14:creationId xmlns:p14="http://schemas.microsoft.com/office/powerpoint/2010/main" val="422323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5/27/2024</a:t>
            </a:fld>
            <a:endParaRPr lang="en-US" dirty="0"/>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19183616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5/27/2024</a:t>
            </a:fld>
            <a:endParaRPr lang="en-US" dirty="0"/>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157920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5/27/2024</a:t>
            </a:fld>
            <a:endParaRPr lang="en-US" dirty="0"/>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350284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5/27/2024</a:t>
            </a:fld>
            <a:endParaRPr lang="en-US" dirty="0"/>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3061134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5/27/2024</a:t>
            </a:fld>
            <a:endParaRPr lang="en-US" dirty="0"/>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128568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5/27/2024</a:t>
            </a:fld>
            <a:endParaRPr lang="en-US" dirty="0"/>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2295007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5/27/2024</a:t>
            </a:fld>
            <a:endParaRPr lang="en-US" dirty="0"/>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96388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5/27/2024</a:t>
            </a:fld>
            <a:endParaRPr lang="en-US" dirty="0"/>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153216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5/27/2024</a:t>
            </a:fld>
            <a:endParaRPr lang="en-US" dirty="0"/>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252036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5/27/2024</a:t>
            </a:fld>
            <a:endParaRPr lang="en-US" dirty="0"/>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339193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5105400" y="838200"/>
            <a:ext cx="6249988" cy="51815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dirty="0"/>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FigureOut">
              <a:rPr lang="en-US" dirty="0"/>
              <a:t>5/27/2024</a:t>
            </a:fld>
            <a:endParaRPr lang="en-US" dirty="0"/>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‹N°›</a:t>
            </a:fld>
            <a:endParaRPr lang="en-US" dirty="0"/>
          </a:p>
        </p:txBody>
      </p:sp>
    </p:spTree>
    <p:extLst>
      <p:ext uri="{BB962C8B-B14F-4D97-AF65-F5344CB8AC3E}">
        <p14:creationId xmlns:p14="http://schemas.microsoft.com/office/powerpoint/2010/main" val="10727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FigureOut">
              <a:rPr lang="en-US" dirty="0"/>
              <a:t>5/27/2024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dirty="0"/>
              <a:t>‹N°›</a:t>
            </a:fld>
            <a:endParaRPr lang="en-US" dirty="0"/>
          </a:p>
        </p:txBody>
      </p:sp>
    </p:spTree>
    <p:extLst>
      <p:ext uri="{BB962C8B-B14F-4D97-AF65-F5344CB8AC3E}">
        <p14:creationId xmlns:p14="http://schemas.microsoft.com/office/powerpoint/2010/main" val="24072456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9" orient="horz" pos="2160">
          <p15:clr>
            <a:srgbClr val="F26B43"/>
          </p15:clr>
        </p15:guide>
        <p15:guide id="20"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19852" y="930757"/>
            <a:ext cx="3625521" cy="2947460"/>
          </a:xfrm>
        </p:spPr>
        <p:txBody>
          <a:bodyPr anchor="t">
            <a:normAutofit/>
          </a:bodyPr>
          <a:lstStyle/>
          <a:p>
            <a:r>
              <a:rPr lang="fr-FR" sz="4300" dirty="0">
                <a:solidFill>
                  <a:schemeClr val="bg1"/>
                </a:solidFill>
                <a:ea typeface="+mj-lt"/>
                <a:cs typeface="+mj-lt"/>
              </a:rPr>
              <a:t>Gestion de bibliothèque</a:t>
            </a:r>
            <a:endParaRPr lang="fr-FR" sz="4300" dirty="0">
              <a:solidFill>
                <a:schemeClr val="bg1"/>
              </a:solidFill>
            </a:endParaRPr>
          </a:p>
        </p:txBody>
      </p:sp>
      <p:sp>
        <p:nvSpPr>
          <p:cNvPr id="8" name="Rectangle 7">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88952" cy="6857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ZoneTexte 4">
            <a:extLst>
              <a:ext uri="{FF2B5EF4-FFF2-40B4-BE49-F238E27FC236}">
                <a16:creationId xmlns:a16="http://schemas.microsoft.com/office/drawing/2014/main" id="{DDB8BC2B-6A98-0768-0C68-49F07F5B0EA2}"/>
              </a:ext>
            </a:extLst>
          </p:cNvPr>
          <p:cNvSpPr txBox="1"/>
          <p:nvPr/>
        </p:nvSpPr>
        <p:spPr>
          <a:xfrm>
            <a:off x="323050" y="6119766"/>
            <a:ext cx="384110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solidFill>
                  <a:schemeClr val="bg1"/>
                </a:solidFill>
              </a:rPr>
              <a:t>Mouhamed </a:t>
            </a:r>
            <a:r>
              <a:rPr lang="fr-FR" b="1" dirty="0" err="1">
                <a:solidFill>
                  <a:schemeClr val="bg1"/>
                </a:solidFill>
              </a:rPr>
              <a:t>Aymane</a:t>
            </a:r>
            <a:r>
              <a:rPr lang="fr-FR" b="1" dirty="0">
                <a:solidFill>
                  <a:schemeClr val="bg1"/>
                </a:solidFill>
              </a:rPr>
              <a:t> </a:t>
            </a:r>
            <a:r>
              <a:rPr lang="fr-FR" b="1" dirty="0" err="1">
                <a:solidFill>
                  <a:schemeClr val="bg1"/>
                </a:solidFill>
              </a:rPr>
              <a:t>Badia</a:t>
            </a:r>
            <a:endParaRPr lang="fr-FR" b="1" dirty="0">
              <a:solidFill>
                <a:schemeClr val="bg1"/>
              </a:solidFill>
            </a:endParaRPr>
          </a:p>
        </p:txBody>
      </p:sp>
      <p:sp>
        <p:nvSpPr>
          <p:cNvPr id="12" name="ZoneTexte 6">
            <a:extLst>
              <a:ext uri="{FF2B5EF4-FFF2-40B4-BE49-F238E27FC236}">
                <a16:creationId xmlns:a16="http://schemas.microsoft.com/office/drawing/2014/main" id="{A63D71FC-3ECC-E129-C83E-E625D0936BB1}"/>
              </a:ext>
            </a:extLst>
          </p:cNvPr>
          <p:cNvSpPr txBox="1"/>
          <p:nvPr/>
        </p:nvSpPr>
        <p:spPr>
          <a:xfrm>
            <a:off x="724149" y="6474506"/>
            <a:ext cx="342122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1" dirty="0">
                <a:solidFill>
                  <a:schemeClr val="bg1"/>
                </a:solidFill>
              </a:rPr>
              <a:t>Yasser </a:t>
            </a:r>
            <a:r>
              <a:rPr lang="fr-FR" b="1" err="1">
                <a:solidFill>
                  <a:schemeClr val="bg1"/>
                </a:solidFill>
              </a:rPr>
              <a:t>Aboulkacem</a:t>
            </a:r>
            <a:endParaRPr lang="fr-FR" b="1">
              <a:solidFill>
                <a:schemeClr val="bg1"/>
              </a:solidFill>
            </a:endParaRPr>
          </a:p>
        </p:txBody>
      </p:sp>
      <p:sp>
        <p:nvSpPr>
          <p:cNvPr id="5" name="ZoneTexte 4">
            <a:extLst>
              <a:ext uri="{FF2B5EF4-FFF2-40B4-BE49-F238E27FC236}">
                <a16:creationId xmlns:a16="http://schemas.microsoft.com/office/drawing/2014/main" id="{DD02F975-8C83-7BFB-EB4D-2484B220E89C}"/>
              </a:ext>
            </a:extLst>
          </p:cNvPr>
          <p:cNvSpPr txBox="1"/>
          <p:nvPr/>
        </p:nvSpPr>
        <p:spPr>
          <a:xfrm>
            <a:off x="8646160" y="5577840"/>
            <a:ext cx="3222790" cy="646331"/>
          </a:xfrm>
          <a:prstGeom prst="rect">
            <a:avLst/>
          </a:prstGeom>
          <a:noFill/>
        </p:spPr>
        <p:txBody>
          <a:bodyPr wrap="square" rtlCol="0">
            <a:spAutoFit/>
          </a:bodyPr>
          <a:lstStyle/>
          <a:p>
            <a:r>
              <a:rPr lang="fr-FR" dirty="0">
                <a:solidFill>
                  <a:schemeClr val="bg1"/>
                </a:solidFill>
              </a:rPr>
              <a:t>Encadré par Dr </a:t>
            </a:r>
            <a:r>
              <a:rPr lang="fr-FR" dirty="0" err="1">
                <a:solidFill>
                  <a:schemeClr val="bg1"/>
                </a:solidFill>
              </a:rPr>
              <a:t>Hassnae</a:t>
            </a:r>
            <a:r>
              <a:rPr lang="fr-FR" dirty="0">
                <a:solidFill>
                  <a:schemeClr val="bg1"/>
                </a:solidFill>
              </a:rPr>
              <a:t> </a:t>
            </a:r>
            <a:r>
              <a:rPr lang="fr-FR" dirty="0" err="1">
                <a:solidFill>
                  <a:schemeClr val="bg1"/>
                </a:solidFill>
              </a:rPr>
              <a:t>Remmach</a:t>
            </a:r>
            <a:endParaRPr lang="fr-FR" dirty="0">
              <a:solidFill>
                <a:schemeClr val="bg1"/>
              </a:solidFill>
            </a:endParaRP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932C3-BCB7-1FB7-7FFB-47ED0ECD588C}"/>
              </a:ext>
            </a:extLst>
          </p:cNvPr>
          <p:cNvSpPr>
            <a:spLocks noGrp="1"/>
          </p:cNvSpPr>
          <p:nvPr>
            <p:ph type="title"/>
          </p:nvPr>
        </p:nvSpPr>
        <p:spPr>
          <a:xfrm>
            <a:off x="6722386" y="508442"/>
            <a:ext cx="5469614" cy="1438780"/>
          </a:xfrm>
        </p:spPr>
        <p:txBody>
          <a:bodyPr/>
          <a:lstStyle/>
          <a:p>
            <a:r>
              <a:rPr lang="fr-FR" dirty="0">
                <a:solidFill>
                  <a:schemeClr val="bg1"/>
                </a:solidFill>
              </a:rPr>
              <a:t>Modification</a:t>
            </a:r>
          </a:p>
        </p:txBody>
      </p:sp>
      <p:pic>
        <p:nvPicPr>
          <p:cNvPr id="8" name="Espace réservé du contenu 7">
            <a:extLst>
              <a:ext uri="{FF2B5EF4-FFF2-40B4-BE49-F238E27FC236}">
                <a16:creationId xmlns:a16="http://schemas.microsoft.com/office/drawing/2014/main" id="{CBEFFEF3-EC45-90B7-982F-6AC29E9EA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1316"/>
            <a:ext cx="6511360" cy="6726684"/>
          </a:xfrm>
        </p:spPr>
      </p:pic>
      <p:sp>
        <p:nvSpPr>
          <p:cNvPr id="4" name="Espace réservé de la date 3">
            <a:extLst>
              <a:ext uri="{FF2B5EF4-FFF2-40B4-BE49-F238E27FC236}">
                <a16:creationId xmlns:a16="http://schemas.microsoft.com/office/drawing/2014/main" id="{FAA97EE2-A070-602B-5D7C-C208183C6BF7}"/>
              </a:ext>
            </a:extLst>
          </p:cNvPr>
          <p:cNvSpPr>
            <a:spLocks noGrp="1"/>
          </p:cNvSpPr>
          <p:nvPr>
            <p:ph type="dt" sz="half" idx="10"/>
          </p:nvPr>
        </p:nvSpPr>
        <p:spPr/>
        <p:txBody>
          <a:bodyPr/>
          <a:lstStyle/>
          <a:p>
            <a:fld id="{D2E00FE3-20DA-447E-99E2-B85CCEF17534}" type="datetime1">
              <a:rPr lang="en-US" smtClean="0"/>
              <a:t>5/27/2024</a:t>
            </a:fld>
            <a:endParaRPr lang="en-US"/>
          </a:p>
        </p:txBody>
      </p:sp>
      <p:sp>
        <p:nvSpPr>
          <p:cNvPr id="5" name="Espace réservé du pied de page 4">
            <a:extLst>
              <a:ext uri="{FF2B5EF4-FFF2-40B4-BE49-F238E27FC236}">
                <a16:creationId xmlns:a16="http://schemas.microsoft.com/office/drawing/2014/main" id="{A3D6BFD6-677B-74AB-E943-666C986AC7D1}"/>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BB7EC40A-E2EE-4D74-6B32-5A1AAC02B553}"/>
              </a:ext>
            </a:extLst>
          </p:cNvPr>
          <p:cNvSpPr>
            <a:spLocks noGrp="1"/>
          </p:cNvSpPr>
          <p:nvPr>
            <p:ph type="sldNum" sz="quarter" idx="12"/>
          </p:nvPr>
        </p:nvSpPr>
        <p:spPr/>
        <p:txBody>
          <a:bodyPr/>
          <a:lstStyle/>
          <a:p>
            <a:fld id="{6E91CC32-6A6B-4E2E-BBA1-6864F305DA26}" type="slidenum">
              <a:rPr lang="en-US" smtClean="0"/>
              <a:t>10</a:t>
            </a:fld>
            <a:endParaRPr lang="en-US"/>
          </a:p>
        </p:txBody>
      </p:sp>
      <p:sp>
        <p:nvSpPr>
          <p:cNvPr id="9" name="ZoneTexte 8">
            <a:extLst>
              <a:ext uri="{FF2B5EF4-FFF2-40B4-BE49-F238E27FC236}">
                <a16:creationId xmlns:a16="http://schemas.microsoft.com/office/drawing/2014/main" id="{51AC5868-2447-D9E8-C9F6-FF3DF889118A}"/>
              </a:ext>
            </a:extLst>
          </p:cNvPr>
          <p:cNvSpPr txBox="1"/>
          <p:nvPr/>
        </p:nvSpPr>
        <p:spPr>
          <a:xfrm>
            <a:off x="10068560" y="5750560"/>
            <a:ext cx="2123440" cy="477054"/>
          </a:xfrm>
          <a:prstGeom prst="rect">
            <a:avLst/>
          </a:prstGeom>
          <a:noFill/>
        </p:spPr>
        <p:txBody>
          <a:bodyPr wrap="square" rtlCol="0">
            <a:spAutoFit/>
          </a:bodyPr>
          <a:lstStyle/>
          <a:p>
            <a:pPr algn="ctr"/>
            <a:r>
              <a:rPr lang="fr-FR" sz="2500" dirty="0">
                <a:solidFill>
                  <a:schemeClr val="bg1"/>
                </a:solidFill>
              </a:rPr>
              <a:t>10</a:t>
            </a:r>
          </a:p>
        </p:txBody>
      </p:sp>
    </p:spTree>
    <p:extLst>
      <p:ext uri="{BB962C8B-B14F-4D97-AF65-F5344CB8AC3E}">
        <p14:creationId xmlns:p14="http://schemas.microsoft.com/office/powerpoint/2010/main" val="189969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40DA12-354B-56DA-0D29-382001839116}"/>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0CF807B8-509F-95F8-762B-F3326ECE0A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0" y="653774"/>
            <a:ext cx="12074860" cy="6136640"/>
          </a:xfrm>
        </p:spPr>
      </p:pic>
      <p:sp>
        <p:nvSpPr>
          <p:cNvPr id="4" name="Espace réservé de la date 3">
            <a:extLst>
              <a:ext uri="{FF2B5EF4-FFF2-40B4-BE49-F238E27FC236}">
                <a16:creationId xmlns:a16="http://schemas.microsoft.com/office/drawing/2014/main" id="{9289FA84-5BCB-6D65-E399-AFB5D7FB96D6}"/>
              </a:ext>
            </a:extLst>
          </p:cNvPr>
          <p:cNvSpPr>
            <a:spLocks noGrp="1"/>
          </p:cNvSpPr>
          <p:nvPr>
            <p:ph type="dt" sz="half" idx="10"/>
          </p:nvPr>
        </p:nvSpPr>
        <p:spPr/>
        <p:txBody>
          <a:bodyPr/>
          <a:lstStyle/>
          <a:p>
            <a:fld id="{F74A08E8-9B13-4A0D-B33F-33E68AD7D2DF}" type="datetime1">
              <a:rPr lang="en-US" smtClean="0"/>
              <a:t>5/27/2024</a:t>
            </a:fld>
            <a:endParaRPr lang="en-US"/>
          </a:p>
        </p:txBody>
      </p:sp>
      <p:sp>
        <p:nvSpPr>
          <p:cNvPr id="5" name="Espace réservé du pied de page 4">
            <a:extLst>
              <a:ext uri="{FF2B5EF4-FFF2-40B4-BE49-F238E27FC236}">
                <a16:creationId xmlns:a16="http://schemas.microsoft.com/office/drawing/2014/main" id="{FD59BB24-9231-6C16-8B0F-884B7A196E4B}"/>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88528834-8D3B-B4FF-CDFA-927FDCA13393}"/>
              </a:ext>
            </a:extLst>
          </p:cNvPr>
          <p:cNvSpPr>
            <a:spLocks noGrp="1"/>
          </p:cNvSpPr>
          <p:nvPr>
            <p:ph type="sldNum" sz="quarter" idx="12"/>
          </p:nvPr>
        </p:nvSpPr>
        <p:spPr/>
        <p:txBody>
          <a:bodyPr/>
          <a:lstStyle/>
          <a:p>
            <a:fld id="{6E91CC32-6A6B-4E2E-BBA1-6864F305DA26}" type="slidenum">
              <a:rPr lang="en-US" smtClean="0"/>
              <a:t>11</a:t>
            </a:fld>
            <a:endParaRPr lang="en-US"/>
          </a:p>
        </p:txBody>
      </p:sp>
      <p:sp>
        <p:nvSpPr>
          <p:cNvPr id="9" name="ZoneTexte 8">
            <a:extLst>
              <a:ext uri="{FF2B5EF4-FFF2-40B4-BE49-F238E27FC236}">
                <a16:creationId xmlns:a16="http://schemas.microsoft.com/office/drawing/2014/main" id="{133DDD5D-93D1-D96F-E9CC-7588C6C85481}"/>
              </a:ext>
            </a:extLst>
          </p:cNvPr>
          <p:cNvSpPr txBox="1"/>
          <p:nvPr/>
        </p:nvSpPr>
        <p:spPr>
          <a:xfrm>
            <a:off x="9621520" y="0"/>
            <a:ext cx="2346960" cy="477054"/>
          </a:xfrm>
          <a:prstGeom prst="rect">
            <a:avLst/>
          </a:prstGeom>
          <a:noFill/>
        </p:spPr>
        <p:txBody>
          <a:bodyPr wrap="square" rtlCol="0">
            <a:spAutoFit/>
          </a:bodyPr>
          <a:lstStyle/>
          <a:p>
            <a:pPr algn="ctr"/>
            <a:r>
              <a:rPr lang="fr-FR" sz="2500" dirty="0">
                <a:solidFill>
                  <a:schemeClr val="bg1"/>
                </a:solidFill>
              </a:rPr>
              <a:t>11</a:t>
            </a:r>
          </a:p>
        </p:txBody>
      </p:sp>
    </p:spTree>
    <p:extLst>
      <p:ext uri="{BB962C8B-B14F-4D97-AF65-F5344CB8AC3E}">
        <p14:creationId xmlns:p14="http://schemas.microsoft.com/office/powerpoint/2010/main" val="95233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AC834-F0E5-B4B4-645D-21067637C8C6}"/>
              </a:ext>
            </a:extLst>
          </p:cNvPr>
          <p:cNvSpPr>
            <a:spLocks noGrp="1"/>
          </p:cNvSpPr>
          <p:nvPr>
            <p:ph type="title"/>
          </p:nvPr>
        </p:nvSpPr>
        <p:spPr>
          <a:xfrm>
            <a:off x="7882496" y="508442"/>
            <a:ext cx="4400944" cy="1438780"/>
          </a:xfrm>
        </p:spPr>
        <p:txBody>
          <a:bodyPr/>
          <a:lstStyle/>
          <a:p>
            <a:r>
              <a:rPr lang="fr-FR" dirty="0">
                <a:solidFill>
                  <a:schemeClr val="bg1"/>
                </a:solidFill>
              </a:rPr>
              <a:t>SUPPRESSION</a:t>
            </a:r>
          </a:p>
        </p:txBody>
      </p:sp>
      <p:pic>
        <p:nvPicPr>
          <p:cNvPr id="8" name="Espace réservé du contenu 7">
            <a:extLst>
              <a:ext uri="{FF2B5EF4-FFF2-40B4-BE49-F238E27FC236}">
                <a16:creationId xmlns:a16="http://schemas.microsoft.com/office/drawing/2014/main" id="{E01B7620-D62F-41C1-FC5D-C712FD1B18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
            <a:ext cx="7985122" cy="6675120"/>
          </a:xfrm>
        </p:spPr>
      </p:pic>
      <p:sp>
        <p:nvSpPr>
          <p:cNvPr id="4" name="Espace réservé de la date 3">
            <a:extLst>
              <a:ext uri="{FF2B5EF4-FFF2-40B4-BE49-F238E27FC236}">
                <a16:creationId xmlns:a16="http://schemas.microsoft.com/office/drawing/2014/main" id="{3E42EE4C-209C-A0CF-14C7-748A72872900}"/>
              </a:ext>
            </a:extLst>
          </p:cNvPr>
          <p:cNvSpPr>
            <a:spLocks noGrp="1"/>
          </p:cNvSpPr>
          <p:nvPr>
            <p:ph type="dt" sz="half" idx="10"/>
          </p:nvPr>
        </p:nvSpPr>
        <p:spPr/>
        <p:txBody>
          <a:bodyPr/>
          <a:lstStyle/>
          <a:p>
            <a:fld id="{327EF2D3-19A2-453A-9497-71DB09ABEE06}" type="datetime1">
              <a:rPr lang="en-US" smtClean="0"/>
              <a:t>5/27/2024</a:t>
            </a:fld>
            <a:endParaRPr lang="en-US"/>
          </a:p>
        </p:txBody>
      </p:sp>
      <p:sp>
        <p:nvSpPr>
          <p:cNvPr id="5" name="Espace réservé du pied de page 4">
            <a:extLst>
              <a:ext uri="{FF2B5EF4-FFF2-40B4-BE49-F238E27FC236}">
                <a16:creationId xmlns:a16="http://schemas.microsoft.com/office/drawing/2014/main" id="{83C9FE1C-FA41-1E1D-B7EF-66A56E0ECFE8}"/>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624A983A-C1C9-D513-852B-9B50C72630B5}"/>
              </a:ext>
            </a:extLst>
          </p:cNvPr>
          <p:cNvSpPr>
            <a:spLocks noGrp="1"/>
          </p:cNvSpPr>
          <p:nvPr>
            <p:ph type="sldNum" sz="quarter" idx="12"/>
          </p:nvPr>
        </p:nvSpPr>
        <p:spPr/>
        <p:txBody>
          <a:bodyPr/>
          <a:lstStyle/>
          <a:p>
            <a:fld id="{6E91CC32-6A6B-4E2E-BBA1-6864F305DA26}" type="slidenum">
              <a:rPr lang="en-US" smtClean="0"/>
              <a:t>12</a:t>
            </a:fld>
            <a:endParaRPr lang="en-US"/>
          </a:p>
        </p:txBody>
      </p:sp>
      <p:sp>
        <p:nvSpPr>
          <p:cNvPr id="9" name="ZoneTexte 8">
            <a:extLst>
              <a:ext uri="{FF2B5EF4-FFF2-40B4-BE49-F238E27FC236}">
                <a16:creationId xmlns:a16="http://schemas.microsoft.com/office/drawing/2014/main" id="{68F6C168-F3DD-9919-4C05-2ECDBA810D3C}"/>
              </a:ext>
            </a:extLst>
          </p:cNvPr>
          <p:cNvSpPr txBox="1"/>
          <p:nvPr/>
        </p:nvSpPr>
        <p:spPr>
          <a:xfrm>
            <a:off x="10302240" y="5862320"/>
            <a:ext cx="1767840" cy="477054"/>
          </a:xfrm>
          <a:prstGeom prst="rect">
            <a:avLst/>
          </a:prstGeom>
          <a:noFill/>
        </p:spPr>
        <p:txBody>
          <a:bodyPr wrap="square" rtlCol="0">
            <a:spAutoFit/>
          </a:bodyPr>
          <a:lstStyle/>
          <a:p>
            <a:pPr algn="ctr"/>
            <a:r>
              <a:rPr lang="fr-FR" sz="2500" dirty="0">
                <a:solidFill>
                  <a:schemeClr val="bg1"/>
                </a:solidFill>
              </a:rPr>
              <a:t>12</a:t>
            </a:r>
          </a:p>
        </p:txBody>
      </p:sp>
    </p:spTree>
    <p:extLst>
      <p:ext uri="{BB962C8B-B14F-4D97-AF65-F5344CB8AC3E}">
        <p14:creationId xmlns:p14="http://schemas.microsoft.com/office/powerpoint/2010/main" val="4180214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F90384-668A-D4CD-7F52-1E088F2F2EB8}"/>
              </a:ext>
            </a:extLst>
          </p:cNvPr>
          <p:cNvSpPr>
            <a:spLocks noGrp="1"/>
          </p:cNvSpPr>
          <p:nvPr>
            <p:ph type="title"/>
          </p:nvPr>
        </p:nvSpPr>
        <p:spPr/>
        <p:txBody>
          <a:bodyPr/>
          <a:lstStyle/>
          <a:p>
            <a:pPr algn="ctr"/>
            <a:r>
              <a:rPr lang="fr-FR" dirty="0">
                <a:solidFill>
                  <a:schemeClr val="bg1"/>
                </a:solidFill>
              </a:rPr>
              <a:t>Suppression</a:t>
            </a:r>
          </a:p>
        </p:txBody>
      </p:sp>
      <p:pic>
        <p:nvPicPr>
          <p:cNvPr id="8" name="Espace réservé du contenu 7">
            <a:extLst>
              <a:ext uri="{FF2B5EF4-FFF2-40B4-BE49-F238E27FC236}">
                <a16:creationId xmlns:a16="http://schemas.microsoft.com/office/drawing/2014/main" id="{0B68FC0D-9C7E-5DD0-9EB9-359B00A640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21895"/>
            <a:ext cx="12192000" cy="3554248"/>
          </a:xfrm>
        </p:spPr>
      </p:pic>
      <p:sp>
        <p:nvSpPr>
          <p:cNvPr id="4" name="Espace réservé de la date 3">
            <a:extLst>
              <a:ext uri="{FF2B5EF4-FFF2-40B4-BE49-F238E27FC236}">
                <a16:creationId xmlns:a16="http://schemas.microsoft.com/office/drawing/2014/main" id="{75DE6F9B-E2CB-432D-45A4-7C4F3EA2FCE6}"/>
              </a:ext>
            </a:extLst>
          </p:cNvPr>
          <p:cNvSpPr>
            <a:spLocks noGrp="1"/>
          </p:cNvSpPr>
          <p:nvPr>
            <p:ph type="dt" sz="half" idx="10"/>
          </p:nvPr>
        </p:nvSpPr>
        <p:spPr/>
        <p:txBody>
          <a:bodyPr/>
          <a:lstStyle/>
          <a:p>
            <a:fld id="{BF49220C-31FB-42AA-A82C-4BE1407B8CB9}" type="datetime1">
              <a:rPr lang="en-US" smtClean="0"/>
              <a:t>5/27/2024</a:t>
            </a:fld>
            <a:endParaRPr lang="en-US"/>
          </a:p>
        </p:txBody>
      </p:sp>
      <p:sp>
        <p:nvSpPr>
          <p:cNvPr id="5" name="Espace réservé du pied de page 4">
            <a:extLst>
              <a:ext uri="{FF2B5EF4-FFF2-40B4-BE49-F238E27FC236}">
                <a16:creationId xmlns:a16="http://schemas.microsoft.com/office/drawing/2014/main" id="{A45CC27F-DD43-4A85-F082-4BAF61E23797}"/>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2EA8B737-426C-60C8-3541-9D7ADC6EF281}"/>
              </a:ext>
            </a:extLst>
          </p:cNvPr>
          <p:cNvSpPr>
            <a:spLocks noGrp="1"/>
          </p:cNvSpPr>
          <p:nvPr>
            <p:ph type="sldNum" sz="quarter" idx="12"/>
          </p:nvPr>
        </p:nvSpPr>
        <p:spPr/>
        <p:txBody>
          <a:bodyPr/>
          <a:lstStyle/>
          <a:p>
            <a:fld id="{6E91CC32-6A6B-4E2E-BBA1-6864F305DA26}" type="slidenum">
              <a:rPr lang="en-US" smtClean="0"/>
              <a:t>13</a:t>
            </a:fld>
            <a:endParaRPr lang="en-US"/>
          </a:p>
        </p:txBody>
      </p:sp>
      <p:sp>
        <p:nvSpPr>
          <p:cNvPr id="9" name="ZoneTexte 8">
            <a:extLst>
              <a:ext uri="{FF2B5EF4-FFF2-40B4-BE49-F238E27FC236}">
                <a16:creationId xmlns:a16="http://schemas.microsoft.com/office/drawing/2014/main" id="{2673194F-63AD-1EF1-3971-371DC02A769B}"/>
              </a:ext>
            </a:extLst>
          </p:cNvPr>
          <p:cNvSpPr txBox="1"/>
          <p:nvPr/>
        </p:nvSpPr>
        <p:spPr>
          <a:xfrm>
            <a:off x="9977120" y="63202"/>
            <a:ext cx="2133600" cy="477054"/>
          </a:xfrm>
          <a:prstGeom prst="rect">
            <a:avLst/>
          </a:prstGeom>
          <a:noFill/>
        </p:spPr>
        <p:txBody>
          <a:bodyPr wrap="square" rtlCol="0">
            <a:spAutoFit/>
          </a:bodyPr>
          <a:lstStyle/>
          <a:p>
            <a:pPr algn="ctr"/>
            <a:r>
              <a:rPr lang="fr-FR" sz="2500" dirty="0">
                <a:solidFill>
                  <a:schemeClr val="bg1"/>
                </a:solidFill>
              </a:rPr>
              <a:t>13</a:t>
            </a:r>
          </a:p>
        </p:txBody>
      </p:sp>
    </p:spTree>
    <p:extLst>
      <p:ext uri="{BB962C8B-B14F-4D97-AF65-F5344CB8AC3E}">
        <p14:creationId xmlns:p14="http://schemas.microsoft.com/office/powerpoint/2010/main" val="402989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F1FF7E-B0F4-B114-5383-23595232A189}"/>
              </a:ext>
            </a:extLst>
          </p:cNvPr>
          <p:cNvSpPr>
            <a:spLocks noGrp="1"/>
          </p:cNvSpPr>
          <p:nvPr>
            <p:ph type="title"/>
          </p:nvPr>
        </p:nvSpPr>
        <p:spPr>
          <a:xfrm>
            <a:off x="1711737" y="4579121"/>
            <a:ext cx="9956747" cy="1438780"/>
          </a:xfrm>
        </p:spPr>
        <p:txBody>
          <a:bodyPr/>
          <a:lstStyle/>
          <a:p>
            <a:pPr algn="ctr"/>
            <a:r>
              <a:rPr lang="fr-FR" dirty="0">
                <a:solidFill>
                  <a:schemeClr val="bg1"/>
                </a:solidFill>
              </a:rPr>
              <a:t>Recherche Par Id</a:t>
            </a:r>
          </a:p>
        </p:txBody>
      </p:sp>
      <p:pic>
        <p:nvPicPr>
          <p:cNvPr id="8" name="Espace réservé du contenu 7">
            <a:extLst>
              <a:ext uri="{FF2B5EF4-FFF2-40B4-BE49-F238E27FC236}">
                <a16:creationId xmlns:a16="http://schemas.microsoft.com/office/drawing/2014/main" id="{54EBC278-529A-21A5-428E-5489E24B0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4298"/>
            <a:ext cx="10080293" cy="4226560"/>
          </a:xfrm>
        </p:spPr>
      </p:pic>
      <p:sp>
        <p:nvSpPr>
          <p:cNvPr id="4" name="Espace réservé de la date 3">
            <a:extLst>
              <a:ext uri="{FF2B5EF4-FFF2-40B4-BE49-F238E27FC236}">
                <a16:creationId xmlns:a16="http://schemas.microsoft.com/office/drawing/2014/main" id="{0B6D0B01-4E16-7177-03F2-4D71DCD5E86C}"/>
              </a:ext>
            </a:extLst>
          </p:cNvPr>
          <p:cNvSpPr>
            <a:spLocks noGrp="1"/>
          </p:cNvSpPr>
          <p:nvPr>
            <p:ph type="dt" sz="half" idx="10"/>
          </p:nvPr>
        </p:nvSpPr>
        <p:spPr/>
        <p:txBody>
          <a:bodyPr/>
          <a:lstStyle/>
          <a:p>
            <a:fld id="{B5232310-6393-47B9-8AEB-930E74BDEF45}" type="datetime1">
              <a:rPr lang="en-US" smtClean="0"/>
              <a:t>5/27/2024</a:t>
            </a:fld>
            <a:endParaRPr lang="en-US"/>
          </a:p>
        </p:txBody>
      </p:sp>
      <p:sp>
        <p:nvSpPr>
          <p:cNvPr id="5" name="Espace réservé du pied de page 4">
            <a:extLst>
              <a:ext uri="{FF2B5EF4-FFF2-40B4-BE49-F238E27FC236}">
                <a16:creationId xmlns:a16="http://schemas.microsoft.com/office/drawing/2014/main" id="{329FDDEA-7426-EE81-6C2B-550441FF43D4}"/>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BC9AFDD9-CE47-BD7D-D1E2-5D560F95478B}"/>
              </a:ext>
            </a:extLst>
          </p:cNvPr>
          <p:cNvSpPr>
            <a:spLocks noGrp="1"/>
          </p:cNvSpPr>
          <p:nvPr>
            <p:ph type="sldNum" sz="quarter" idx="12"/>
          </p:nvPr>
        </p:nvSpPr>
        <p:spPr/>
        <p:txBody>
          <a:bodyPr/>
          <a:lstStyle/>
          <a:p>
            <a:fld id="{6E91CC32-6A6B-4E2E-BBA1-6864F305DA26}" type="slidenum">
              <a:rPr lang="en-US" smtClean="0"/>
              <a:t>14</a:t>
            </a:fld>
            <a:endParaRPr lang="en-US"/>
          </a:p>
        </p:txBody>
      </p:sp>
      <p:sp>
        <p:nvSpPr>
          <p:cNvPr id="9" name="ZoneTexte 8">
            <a:extLst>
              <a:ext uri="{FF2B5EF4-FFF2-40B4-BE49-F238E27FC236}">
                <a16:creationId xmlns:a16="http://schemas.microsoft.com/office/drawing/2014/main" id="{171C71AE-2E7F-D4AD-3CE6-C29C40BD6A76}"/>
              </a:ext>
            </a:extLst>
          </p:cNvPr>
          <p:cNvSpPr txBox="1"/>
          <p:nvPr/>
        </p:nvSpPr>
        <p:spPr>
          <a:xfrm>
            <a:off x="9936480" y="5750560"/>
            <a:ext cx="2255520" cy="477054"/>
          </a:xfrm>
          <a:prstGeom prst="rect">
            <a:avLst/>
          </a:prstGeom>
          <a:noFill/>
        </p:spPr>
        <p:txBody>
          <a:bodyPr wrap="square" rtlCol="0">
            <a:spAutoFit/>
          </a:bodyPr>
          <a:lstStyle/>
          <a:p>
            <a:pPr algn="ctr"/>
            <a:r>
              <a:rPr lang="fr-FR" sz="2500" dirty="0">
                <a:solidFill>
                  <a:schemeClr val="bg1"/>
                </a:solidFill>
              </a:rPr>
              <a:t>14</a:t>
            </a:r>
          </a:p>
        </p:txBody>
      </p:sp>
    </p:spTree>
    <p:extLst>
      <p:ext uri="{BB962C8B-B14F-4D97-AF65-F5344CB8AC3E}">
        <p14:creationId xmlns:p14="http://schemas.microsoft.com/office/powerpoint/2010/main" val="42079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2143B-57ED-4820-874A-D5DA98245560}"/>
              </a:ext>
            </a:extLst>
          </p:cNvPr>
          <p:cNvSpPr>
            <a:spLocks noGrp="1"/>
          </p:cNvSpPr>
          <p:nvPr>
            <p:ph type="title"/>
          </p:nvPr>
        </p:nvSpPr>
        <p:spPr/>
        <p:txBody>
          <a:bodyPr/>
          <a:lstStyle/>
          <a:p>
            <a:pPr algn="ctr"/>
            <a:r>
              <a:rPr lang="fr-FR" dirty="0">
                <a:solidFill>
                  <a:schemeClr val="bg1"/>
                </a:solidFill>
              </a:rPr>
              <a:t>Recherche par Id</a:t>
            </a:r>
          </a:p>
        </p:txBody>
      </p:sp>
      <p:pic>
        <p:nvPicPr>
          <p:cNvPr id="8" name="Espace réservé du contenu 7">
            <a:extLst>
              <a:ext uri="{FF2B5EF4-FFF2-40B4-BE49-F238E27FC236}">
                <a16:creationId xmlns:a16="http://schemas.microsoft.com/office/drawing/2014/main" id="{64AE324C-C12B-9129-BAA2-085399CD2E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387" y="3239211"/>
            <a:ext cx="11487399" cy="3618789"/>
          </a:xfrm>
        </p:spPr>
      </p:pic>
      <p:sp>
        <p:nvSpPr>
          <p:cNvPr id="4" name="Espace réservé de la date 3">
            <a:extLst>
              <a:ext uri="{FF2B5EF4-FFF2-40B4-BE49-F238E27FC236}">
                <a16:creationId xmlns:a16="http://schemas.microsoft.com/office/drawing/2014/main" id="{03BBC6CE-73EA-7939-6A0D-E1BF6FE664C2}"/>
              </a:ext>
            </a:extLst>
          </p:cNvPr>
          <p:cNvSpPr>
            <a:spLocks noGrp="1"/>
          </p:cNvSpPr>
          <p:nvPr>
            <p:ph type="dt" sz="half" idx="10"/>
          </p:nvPr>
        </p:nvSpPr>
        <p:spPr/>
        <p:txBody>
          <a:bodyPr/>
          <a:lstStyle/>
          <a:p>
            <a:fld id="{7B3A636A-DE63-48E9-822B-72BC52F8407E}" type="datetime1">
              <a:rPr lang="en-US" smtClean="0"/>
              <a:t>5/27/2024</a:t>
            </a:fld>
            <a:endParaRPr lang="en-US"/>
          </a:p>
        </p:txBody>
      </p:sp>
      <p:sp>
        <p:nvSpPr>
          <p:cNvPr id="5" name="Espace réservé du pied de page 4">
            <a:extLst>
              <a:ext uri="{FF2B5EF4-FFF2-40B4-BE49-F238E27FC236}">
                <a16:creationId xmlns:a16="http://schemas.microsoft.com/office/drawing/2014/main" id="{639A49CB-9E90-1345-4B30-BB0E068D2310}"/>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0ED13711-5FA8-C998-0DD0-483711D32B01}"/>
              </a:ext>
            </a:extLst>
          </p:cNvPr>
          <p:cNvSpPr>
            <a:spLocks noGrp="1"/>
          </p:cNvSpPr>
          <p:nvPr>
            <p:ph type="sldNum" sz="quarter" idx="12"/>
          </p:nvPr>
        </p:nvSpPr>
        <p:spPr/>
        <p:txBody>
          <a:bodyPr/>
          <a:lstStyle/>
          <a:p>
            <a:fld id="{6E91CC32-6A6B-4E2E-BBA1-6864F305DA26}" type="slidenum">
              <a:rPr lang="en-US" smtClean="0"/>
              <a:t>15</a:t>
            </a:fld>
            <a:endParaRPr lang="en-US"/>
          </a:p>
        </p:txBody>
      </p:sp>
      <p:sp>
        <p:nvSpPr>
          <p:cNvPr id="9" name="ZoneTexte 8">
            <a:extLst>
              <a:ext uri="{FF2B5EF4-FFF2-40B4-BE49-F238E27FC236}">
                <a16:creationId xmlns:a16="http://schemas.microsoft.com/office/drawing/2014/main" id="{B7F17F6D-A0FF-F0F9-1F6F-7C866AE0E4C6}"/>
              </a:ext>
            </a:extLst>
          </p:cNvPr>
          <p:cNvSpPr txBox="1"/>
          <p:nvPr/>
        </p:nvSpPr>
        <p:spPr>
          <a:xfrm>
            <a:off x="10265134" y="0"/>
            <a:ext cx="1825266" cy="477054"/>
          </a:xfrm>
          <a:prstGeom prst="rect">
            <a:avLst/>
          </a:prstGeom>
          <a:noFill/>
        </p:spPr>
        <p:txBody>
          <a:bodyPr wrap="square" rtlCol="0">
            <a:spAutoFit/>
          </a:bodyPr>
          <a:lstStyle/>
          <a:p>
            <a:pPr algn="ctr"/>
            <a:r>
              <a:rPr lang="fr-FR" sz="2500" dirty="0">
                <a:solidFill>
                  <a:schemeClr val="bg1"/>
                </a:solidFill>
              </a:rPr>
              <a:t>15</a:t>
            </a:r>
          </a:p>
        </p:txBody>
      </p:sp>
    </p:spTree>
    <p:extLst>
      <p:ext uri="{BB962C8B-B14F-4D97-AF65-F5344CB8AC3E}">
        <p14:creationId xmlns:p14="http://schemas.microsoft.com/office/powerpoint/2010/main" val="38266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CDAC75-7E63-59CD-8283-D69305DA99D1}"/>
              </a:ext>
            </a:extLst>
          </p:cNvPr>
          <p:cNvSpPr>
            <a:spLocks noGrp="1"/>
          </p:cNvSpPr>
          <p:nvPr>
            <p:ph type="title"/>
          </p:nvPr>
        </p:nvSpPr>
        <p:spPr/>
        <p:txBody>
          <a:bodyPr/>
          <a:lstStyle/>
          <a:p>
            <a:pPr algn="ctr"/>
            <a:r>
              <a:rPr lang="fr-FR" dirty="0">
                <a:solidFill>
                  <a:schemeClr val="bg1"/>
                </a:solidFill>
              </a:rPr>
              <a:t>Afficher Par </a:t>
            </a:r>
            <a:r>
              <a:rPr lang="fr-FR" dirty="0" err="1">
                <a:solidFill>
                  <a:schemeClr val="bg1"/>
                </a:solidFill>
              </a:rPr>
              <a:t>Categorie</a:t>
            </a:r>
            <a:endParaRPr lang="fr-FR" dirty="0">
              <a:solidFill>
                <a:schemeClr val="bg1"/>
              </a:solidFill>
            </a:endParaRPr>
          </a:p>
        </p:txBody>
      </p:sp>
      <p:pic>
        <p:nvPicPr>
          <p:cNvPr id="8" name="Espace réservé du contenu 7">
            <a:extLst>
              <a:ext uri="{FF2B5EF4-FFF2-40B4-BE49-F238E27FC236}">
                <a16:creationId xmlns:a16="http://schemas.microsoft.com/office/drawing/2014/main" id="{CB1B6BFD-779A-FB91-886B-FE2B1533B5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31" y="2831789"/>
            <a:ext cx="11911338" cy="3934460"/>
          </a:xfrm>
        </p:spPr>
      </p:pic>
      <p:sp>
        <p:nvSpPr>
          <p:cNvPr id="4" name="Espace réservé de la date 3">
            <a:extLst>
              <a:ext uri="{FF2B5EF4-FFF2-40B4-BE49-F238E27FC236}">
                <a16:creationId xmlns:a16="http://schemas.microsoft.com/office/drawing/2014/main" id="{3957D895-B32C-62F3-9A74-19F47E30180D}"/>
              </a:ext>
            </a:extLst>
          </p:cNvPr>
          <p:cNvSpPr>
            <a:spLocks noGrp="1"/>
          </p:cNvSpPr>
          <p:nvPr>
            <p:ph type="dt" sz="half" idx="10"/>
          </p:nvPr>
        </p:nvSpPr>
        <p:spPr/>
        <p:txBody>
          <a:bodyPr/>
          <a:lstStyle/>
          <a:p>
            <a:fld id="{DBE2057A-7811-46AB-8F7E-CC83F000E55C}" type="datetime1">
              <a:rPr lang="en-US" smtClean="0"/>
              <a:t>5/27/2024</a:t>
            </a:fld>
            <a:endParaRPr lang="en-US"/>
          </a:p>
        </p:txBody>
      </p:sp>
      <p:sp>
        <p:nvSpPr>
          <p:cNvPr id="5" name="Espace réservé du pied de page 4">
            <a:extLst>
              <a:ext uri="{FF2B5EF4-FFF2-40B4-BE49-F238E27FC236}">
                <a16:creationId xmlns:a16="http://schemas.microsoft.com/office/drawing/2014/main" id="{30050CCA-7185-6554-BD63-A8198A53A47A}"/>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BE72AEB5-53C7-930E-87CA-48586D90229E}"/>
              </a:ext>
            </a:extLst>
          </p:cNvPr>
          <p:cNvSpPr>
            <a:spLocks noGrp="1"/>
          </p:cNvSpPr>
          <p:nvPr>
            <p:ph type="sldNum" sz="quarter" idx="12"/>
          </p:nvPr>
        </p:nvSpPr>
        <p:spPr/>
        <p:txBody>
          <a:bodyPr/>
          <a:lstStyle/>
          <a:p>
            <a:fld id="{6E91CC32-6A6B-4E2E-BBA1-6864F305DA26}" type="slidenum">
              <a:rPr lang="en-US" smtClean="0"/>
              <a:t>16</a:t>
            </a:fld>
            <a:endParaRPr lang="en-US"/>
          </a:p>
        </p:txBody>
      </p:sp>
    </p:spTree>
    <p:extLst>
      <p:ext uri="{BB962C8B-B14F-4D97-AF65-F5344CB8AC3E}">
        <p14:creationId xmlns:p14="http://schemas.microsoft.com/office/powerpoint/2010/main" val="59252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2FF3C-50F8-8AB1-0F4B-CFA5A501F08D}"/>
              </a:ext>
            </a:extLst>
          </p:cNvPr>
          <p:cNvSpPr>
            <a:spLocks noGrp="1"/>
          </p:cNvSpPr>
          <p:nvPr>
            <p:ph type="title"/>
          </p:nvPr>
        </p:nvSpPr>
        <p:spPr/>
        <p:txBody>
          <a:bodyPr/>
          <a:lstStyle/>
          <a:p>
            <a:pPr algn="ctr"/>
            <a:r>
              <a:rPr lang="fr-FR" dirty="0">
                <a:solidFill>
                  <a:schemeClr val="bg1"/>
                </a:solidFill>
              </a:rPr>
              <a:t>Afficher Par </a:t>
            </a:r>
            <a:r>
              <a:rPr lang="fr-FR" dirty="0" err="1">
                <a:solidFill>
                  <a:schemeClr val="bg1"/>
                </a:solidFill>
              </a:rPr>
              <a:t>Categorie</a:t>
            </a:r>
            <a:endParaRPr lang="fr-FR" dirty="0">
              <a:solidFill>
                <a:schemeClr val="bg1"/>
              </a:solidFill>
            </a:endParaRPr>
          </a:p>
        </p:txBody>
      </p:sp>
      <p:pic>
        <p:nvPicPr>
          <p:cNvPr id="8" name="Espace réservé du contenu 7">
            <a:extLst>
              <a:ext uri="{FF2B5EF4-FFF2-40B4-BE49-F238E27FC236}">
                <a16:creationId xmlns:a16="http://schemas.microsoft.com/office/drawing/2014/main" id="{CDE2B0ED-0B10-ED8A-F854-0FB4CBD737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032" y="2306638"/>
            <a:ext cx="10634918" cy="4528784"/>
          </a:xfrm>
        </p:spPr>
      </p:pic>
      <p:sp>
        <p:nvSpPr>
          <p:cNvPr id="4" name="Espace réservé de la date 3">
            <a:extLst>
              <a:ext uri="{FF2B5EF4-FFF2-40B4-BE49-F238E27FC236}">
                <a16:creationId xmlns:a16="http://schemas.microsoft.com/office/drawing/2014/main" id="{AADA1FAE-1D4A-C0E0-C0CA-E7FD92E7D9FF}"/>
              </a:ext>
            </a:extLst>
          </p:cNvPr>
          <p:cNvSpPr>
            <a:spLocks noGrp="1"/>
          </p:cNvSpPr>
          <p:nvPr>
            <p:ph type="dt" sz="half" idx="10"/>
          </p:nvPr>
        </p:nvSpPr>
        <p:spPr/>
        <p:txBody>
          <a:bodyPr/>
          <a:lstStyle/>
          <a:p>
            <a:fld id="{36AAD1D2-7630-4C64-B988-6A86CC221C65}" type="datetime1">
              <a:rPr lang="en-US" smtClean="0"/>
              <a:t>5/27/2024</a:t>
            </a:fld>
            <a:endParaRPr lang="en-US"/>
          </a:p>
        </p:txBody>
      </p:sp>
      <p:sp>
        <p:nvSpPr>
          <p:cNvPr id="5" name="Espace réservé du pied de page 4">
            <a:extLst>
              <a:ext uri="{FF2B5EF4-FFF2-40B4-BE49-F238E27FC236}">
                <a16:creationId xmlns:a16="http://schemas.microsoft.com/office/drawing/2014/main" id="{A3373F13-0C00-8ABC-5571-AC9B291BC109}"/>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8A84CFE5-1FAF-2B44-151F-38032E878935}"/>
              </a:ext>
            </a:extLst>
          </p:cNvPr>
          <p:cNvSpPr>
            <a:spLocks noGrp="1"/>
          </p:cNvSpPr>
          <p:nvPr>
            <p:ph type="sldNum" sz="quarter" idx="12"/>
          </p:nvPr>
        </p:nvSpPr>
        <p:spPr/>
        <p:txBody>
          <a:bodyPr/>
          <a:lstStyle/>
          <a:p>
            <a:fld id="{6E91CC32-6A6B-4E2E-BBA1-6864F305DA26}" type="slidenum">
              <a:rPr lang="en-US" smtClean="0"/>
              <a:t>17</a:t>
            </a:fld>
            <a:endParaRPr lang="en-US"/>
          </a:p>
        </p:txBody>
      </p:sp>
    </p:spTree>
    <p:extLst>
      <p:ext uri="{BB962C8B-B14F-4D97-AF65-F5344CB8AC3E}">
        <p14:creationId xmlns:p14="http://schemas.microsoft.com/office/powerpoint/2010/main" val="3752057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6D110-F803-6646-9E80-09DB35F7F801}"/>
              </a:ext>
            </a:extLst>
          </p:cNvPr>
          <p:cNvSpPr>
            <a:spLocks noGrp="1"/>
          </p:cNvSpPr>
          <p:nvPr>
            <p:ph type="title"/>
          </p:nvPr>
        </p:nvSpPr>
        <p:spPr/>
        <p:txBody>
          <a:bodyPr/>
          <a:lstStyle/>
          <a:p>
            <a:pPr algn="ctr"/>
            <a:r>
              <a:rPr lang="fr-FR" dirty="0">
                <a:solidFill>
                  <a:schemeClr val="bg1"/>
                </a:solidFill>
              </a:rPr>
              <a:t>Interface Client</a:t>
            </a:r>
          </a:p>
        </p:txBody>
      </p:sp>
      <p:pic>
        <p:nvPicPr>
          <p:cNvPr id="8" name="Espace réservé du contenu 7">
            <a:extLst>
              <a:ext uri="{FF2B5EF4-FFF2-40B4-BE49-F238E27FC236}">
                <a16:creationId xmlns:a16="http://schemas.microsoft.com/office/drawing/2014/main" id="{C23E1979-1765-C70B-D54C-43F820546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387" y="2672080"/>
            <a:ext cx="11841574" cy="3853646"/>
          </a:xfrm>
        </p:spPr>
      </p:pic>
      <p:sp>
        <p:nvSpPr>
          <p:cNvPr id="4" name="Espace réservé de la date 3">
            <a:extLst>
              <a:ext uri="{FF2B5EF4-FFF2-40B4-BE49-F238E27FC236}">
                <a16:creationId xmlns:a16="http://schemas.microsoft.com/office/drawing/2014/main" id="{F1E57D70-CD21-55DC-A957-608D00FE5E62}"/>
              </a:ext>
            </a:extLst>
          </p:cNvPr>
          <p:cNvSpPr>
            <a:spLocks noGrp="1"/>
          </p:cNvSpPr>
          <p:nvPr>
            <p:ph type="dt" sz="half" idx="10"/>
          </p:nvPr>
        </p:nvSpPr>
        <p:spPr/>
        <p:txBody>
          <a:bodyPr/>
          <a:lstStyle/>
          <a:p>
            <a:fld id="{60EDD553-E01C-4B94-A139-BE680E93CD4F}" type="datetime1">
              <a:rPr lang="en-US" smtClean="0"/>
              <a:t>5/27/2024</a:t>
            </a:fld>
            <a:endParaRPr lang="en-US"/>
          </a:p>
        </p:txBody>
      </p:sp>
      <p:sp>
        <p:nvSpPr>
          <p:cNvPr id="5" name="Espace réservé du pied de page 4">
            <a:extLst>
              <a:ext uri="{FF2B5EF4-FFF2-40B4-BE49-F238E27FC236}">
                <a16:creationId xmlns:a16="http://schemas.microsoft.com/office/drawing/2014/main" id="{A5E3FE99-F82B-1301-596D-F6D3758CBBEE}"/>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4AE36F70-8D32-3E83-0D6C-E1D9E4F55FC6}"/>
              </a:ext>
            </a:extLst>
          </p:cNvPr>
          <p:cNvSpPr>
            <a:spLocks noGrp="1"/>
          </p:cNvSpPr>
          <p:nvPr>
            <p:ph type="sldNum" sz="quarter" idx="12"/>
          </p:nvPr>
        </p:nvSpPr>
        <p:spPr/>
        <p:txBody>
          <a:bodyPr/>
          <a:lstStyle/>
          <a:p>
            <a:fld id="{6E91CC32-6A6B-4E2E-BBA1-6864F305DA26}" type="slidenum">
              <a:rPr lang="en-US" smtClean="0"/>
              <a:t>18</a:t>
            </a:fld>
            <a:endParaRPr lang="en-US"/>
          </a:p>
        </p:txBody>
      </p:sp>
    </p:spTree>
    <p:extLst>
      <p:ext uri="{BB962C8B-B14F-4D97-AF65-F5344CB8AC3E}">
        <p14:creationId xmlns:p14="http://schemas.microsoft.com/office/powerpoint/2010/main" val="4124807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0FDB13-4D0B-AA3F-090C-3D7CF22C8218}"/>
              </a:ext>
            </a:extLst>
          </p:cNvPr>
          <p:cNvSpPr>
            <a:spLocks noGrp="1"/>
          </p:cNvSpPr>
          <p:nvPr>
            <p:ph type="title"/>
          </p:nvPr>
        </p:nvSpPr>
        <p:spPr>
          <a:xfrm>
            <a:off x="1117626" y="0"/>
            <a:ext cx="9956747" cy="1114102"/>
          </a:xfrm>
        </p:spPr>
        <p:txBody>
          <a:bodyPr/>
          <a:lstStyle/>
          <a:p>
            <a:pPr algn="ctr"/>
            <a:r>
              <a:rPr lang="fr-FR" dirty="0">
                <a:solidFill>
                  <a:schemeClr val="bg1"/>
                </a:solidFill>
              </a:rPr>
              <a:t>Achat</a:t>
            </a:r>
          </a:p>
        </p:txBody>
      </p:sp>
      <p:pic>
        <p:nvPicPr>
          <p:cNvPr id="8" name="Espace réservé du contenu 7">
            <a:extLst>
              <a:ext uri="{FF2B5EF4-FFF2-40B4-BE49-F238E27FC236}">
                <a16:creationId xmlns:a16="http://schemas.microsoft.com/office/drawing/2014/main" id="{085F478B-FBBD-EFDE-970D-715EA9E6F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590" y="-130595"/>
            <a:ext cx="10230921" cy="5611326"/>
          </a:xfrm>
        </p:spPr>
      </p:pic>
      <p:sp>
        <p:nvSpPr>
          <p:cNvPr id="4" name="Espace réservé de la date 3">
            <a:extLst>
              <a:ext uri="{FF2B5EF4-FFF2-40B4-BE49-F238E27FC236}">
                <a16:creationId xmlns:a16="http://schemas.microsoft.com/office/drawing/2014/main" id="{8A7CBF5F-0575-1B43-1522-F11B8E429092}"/>
              </a:ext>
            </a:extLst>
          </p:cNvPr>
          <p:cNvSpPr>
            <a:spLocks noGrp="1"/>
          </p:cNvSpPr>
          <p:nvPr>
            <p:ph type="dt" sz="half" idx="10"/>
          </p:nvPr>
        </p:nvSpPr>
        <p:spPr/>
        <p:txBody>
          <a:bodyPr/>
          <a:lstStyle/>
          <a:p>
            <a:fld id="{30BAD59D-DA2D-4681-A0CA-82948A017F40}" type="datetime1">
              <a:rPr lang="en-US" smtClean="0"/>
              <a:t>5/27/2024</a:t>
            </a:fld>
            <a:endParaRPr lang="en-US"/>
          </a:p>
        </p:txBody>
      </p:sp>
      <p:sp>
        <p:nvSpPr>
          <p:cNvPr id="5" name="Espace réservé du pied de page 4">
            <a:extLst>
              <a:ext uri="{FF2B5EF4-FFF2-40B4-BE49-F238E27FC236}">
                <a16:creationId xmlns:a16="http://schemas.microsoft.com/office/drawing/2014/main" id="{537A0516-BEB6-84F6-162C-5B35250045BC}"/>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562A1D85-5E5A-409F-AAA2-8477AE674797}"/>
              </a:ext>
            </a:extLst>
          </p:cNvPr>
          <p:cNvSpPr>
            <a:spLocks noGrp="1"/>
          </p:cNvSpPr>
          <p:nvPr>
            <p:ph type="sldNum" sz="quarter" idx="12"/>
          </p:nvPr>
        </p:nvSpPr>
        <p:spPr/>
        <p:txBody>
          <a:bodyPr/>
          <a:lstStyle/>
          <a:p>
            <a:fld id="{6E91CC32-6A6B-4E2E-BBA1-6864F305DA26}" type="slidenum">
              <a:rPr lang="en-US" smtClean="0"/>
              <a:t>19</a:t>
            </a:fld>
            <a:endParaRPr lang="en-US"/>
          </a:p>
        </p:txBody>
      </p:sp>
    </p:spTree>
    <p:extLst>
      <p:ext uri="{BB962C8B-B14F-4D97-AF65-F5344CB8AC3E}">
        <p14:creationId xmlns:p14="http://schemas.microsoft.com/office/powerpoint/2010/main" val="363906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CF0CBA-5D36-4AD0-3D50-4BA956D0E352}"/>
              </a:ext>
            </a:extLst>
          </p:cNvPr>
          <p:cNvSpPr>
            <a:spLocks noGrp="1"/>
          </p:cNvSpPr>
          <p:nvPr>
            <p:ph type="title"/>
          </p:nvPr>
        </p:nvSpPr>
        <p:spPr>
          <a:xfrm>
            <a:off x="1444199" y="-501232"/>
            <a:ext cx="9956747" cy="1438780"/>
          </a:xfrm>
        </p:spPr>
        <p:txBody>
          <a:bodyPr/>
          <a:lstStyle/>
          <a:p>
            <a:pPr algn="ctr"/>
            <a:r>
              <a:rPr lang="fr-FR" b="0" i="1" dirty="0">
                <a:solidFill>
                  <a:srgbClr val="FF0000"/>
                </a:solidFill>
              </a:rPr>
              <a:t>Plan</a:t>
            </a:r>
            <a:endParaRPr lang="fr-FR">
              <a:solidFill>
                <a:srgbClr val="FF0000"/>
              </a:solidFill>
            </a:endParaRPr>
          </a:p>
        </p:txBody>
      </p:sp>
      <p:sp>
        <p:nvSpPr>
          <p:cNvPr id="3" name="Espace réservé du contenu 2">
            <a:extLst>
              <a:ext uri="{FF2B5EF4-FFF2-40B4-BE49-F238E27FC236}">
                <a16:creationId xmlns:a16="http://schemas.microsoft.com/office/drawing/2014/main" id="{59FB446C-A07A-124F-33B9-9C46B72C1572}"/>
              </a:ext>
            </a:extLst>
          </p:cNvPr>
          <p:cNvSpPr>
            <a:spLocks noGrp="1"/>
          </p:cNvSpPr>
          <p:nvPr>
            <p:ph idx="1"/>
          </p:nvPr>
        </p:nvSpPr>
        <p:spPr>
          <a:xfrm>
            <a:off x="1442524" y="2206140"/>
            <a:ext cx="9956747" cy="3870181"/>
          </a:xfrm>
        </p:spPr>
        <p:txBody>
          <a:bodyPr vert="horz" lIns="91440" tIns="45720" rIns="91440" bIns="45720" rtlCol="0" anchor="t">
            <a:normAutofit/>
          </a:bodyPr>
          <a:lstStyle/>
          <a:p>
            <a:pPr algn="ctr"/>
            <a:r>
              <a:rPr lang="fr-FR" sz="2400" b="1" dirty="0">
                <a:solidFill>
                  <a:schemeClr val="bg1"/>
                </a:solidFill>
              </a:rPr>
              <a:t>1-introduction</a:t>
            </a:r>
          </a:p>
          <a:p>
            <a:pPr algn="ctr"/>
            <a:r>
              <a:rPr lang="fr-FR" sz="2400" b="1" dirty="0">
                <a:solidFill>
                  <a:schemeClr val="bg1"/>
                </a:solidFill>
              </a:rPr>
              <a:t>2-Repartition des taches</a:t>
            </a:r>
          </a:p>
          <a:p>
            <a:pPr algn="ctr"/>
            <a:r>
              <a:rPr lang="fr-FR" sz="2400" b="1" dirty="0">
                <a:solidFill>
                  <a:schemeClr val="bg1"/>
                </a:solidFill>
              </a:rPr>
              <a:t>3-outils</a:t>
            </a:r>
          </a:p>
          <a:p>
            <a:pPr algn="ctr"/>
            <a:r>
              <a:rPr lang="fr-FR" sz="2400" b="1" dirty="0">
                <a:solidFill>
                  <a:schemeClr val="bg1"/>
                </a:solidFill>
              </a:rPr>
              <a:t>4-interface employé</a:t>
            </a:r>
          </a:p>
          <a:p>
            <a:pPr algn="ctr"/>
            <a:r>
              <a:rPr lang="fr-FR" sz="2400" b="1" dirty="0">
                <a:solidFill>
                  <a:schemeClr val="bg1"/>
                </a:solidFill>
              </a:rPr>
              <a:t>5-interface client</a:t>
            </a:r>
          </a:p>
        </p:txBody>
      </p:sp>
      <p:sp>
        <p:nvSpPr>
          <p:cNvPr id="4" name="Espace réservé de la date 3">
            <a:extLst>
              <a:ext uri="{FF2B5EF4-FFF2-40B4-BE49-F238E27FC236}">
                <a16:creationId xmlns:a16="http://schemas.microsoft.com/office/drawing/2014/main" id="{DE258349-BF74-EBDD-598C-343B791DFC06}"/>
              </a:ext>
            </a:extLst>
          </p:cNvPr>
          <p:cNvSpPr>
            <a:spLocks noGrp="1"/>
          </p:cNvSpPr>
          <p:nvPr>
            <p:ph type="dt" sz="half" idx="10"/>
          </p:nvPr>
        </p:nvSpPr>
        <p:spPr/>
        <p:txBody>
          <a:bodyPr/>
          <a:lstStyle/>
          <a:p>
            <a:fld id="{AD1FA391-B5C0-401C-806B-2743C16BD4FB}" type="datetime1">
              <a:rPr lang="en-US" smtClean="0"/>
              <a:t>5/27/2024</a:t>
            </a:fld>
            <a:endParaRPr lang="en-US"/>
          </a:p>
        </p:txBody>
      </p:sp>
      <p:sp>
        <p:nvSpPr>
          <p:cNvPr id="6" name="Espace réservé du numéro de diapositive 5">
            <a:extLst>
              <a:ext uri="{FF2B5EF4-FFF2-40B4-BE49-F238E27FC236}">
                <a16:creationId xmlns:a16="http://schemas.microsoft.com/office/drawing/2014/main" id="{6CD674B1-0073-FFC9-2ED9-BD29EA6D42A3}"/>
              </a:ext>
            </a:extLst>
          </p:cNvPr>
          <p:cNvSpPr>
            <a:spLocks noGrp="1"/>
          </p:cNvSpPr>
          <p:nvPr>
            <p:ph type="sldNum" sz="quarter" idx="12"/>
          </p:nvPr>
        </p:nvSpPr>
        <p:spPr>
          <a:xfrm>
            <a:off x="11403951" y="6238910"/>
            <a:ext cx="774824" cy="365125"/>
          </a:xfrm>
        </p:spPr>
        <p:txBody>
          <a:bodyPr/>
          <a:lstStyle/>
          <a:p>
            <a:r>
              <a:rPr lang="en-US" sz="2200" dirty="0">
                <a:solidFill>
                  <a:schemeClr val="bg1"/>
                </a:solidFill>
              </a:rPr>
              <a:t>2</a:t>
            </a:r>
          </a:p>
        </p:txBody>
      </p:sp>
    </p:spTree>
    <p:extLst>
      <p:ext uri="{BB962C8B-B14F-4D97-AF65-F5344CB8AC3E}">
        <p14:creationId xmlns:p14="http://schemas.microsoft.com/office/powerpoint/2010/main" val="125975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DE16C-7F7D-AC6C-CFA5-6145B5C00410}"/>
              </a:ext>
            </a:extLst>
          </p:cNvPr>
          <p:cNvSpPr>
            <a:spLocks noGrp="1"/>
          </p:cNvSpPr>
          <p:nvPr>
            <p:ph type="title"/>
          </p:nvPr>
        </p:nvSpPr>
        <p:spPr/>
        <p:txBody>
          <a:bodyPr/>
          <a:lstStyle/>
          <a:p>
            <a:pPr algn="ctr"/>
            <a:r>
              <a:rPr lang="fr-FR" dirty="0">
                <a:solidFill>
                  <a:schemeClr val="bg1"/>
                </a:solidFill>
              </a:rPr>
              <a:t>Achat</a:t>
            </a:r>
          </a:p>
        </p:txBody>
      </p:sp>
      <p:pic>
        <p:nvPicPr>
          <p:cNvPr id="8" name="Espace réservé du contenu 7">
            <a:extLst>
              <a:ext uri="{FF2B5EF4-FFF2-40B4-BE49-F238E27FC236}">
                <a16:creationId xmlns:a16="http://schemas.microsoft.com/office/drawing/2014/main" id="{AD74B257-9DB1-D1B8-F98B-FF142299C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897" y="1972078"/>
            <a:ext cx="11663997" cy="3805817"/>
          </a:xfrm>
        </p:spPr>
      </p:pic>
      <p:sp>
        <p:nvSpPr>
          <p:cNvPr id="4" name="Espace réservé de la date 3">
            <a:extLst>
              <a:ext uri="{FF2B5EF4-FFF2-40B4-BE49-F238E27FC236}">
                <a16:creationId xmlns:a16="http://schemas.microsoft.com/office/drawing/2014/main" id="{E9021904-0E4C-A97F-BB66-8D6D7DA0B745}"/>
              </a:ext>
            </a:extLst>
          </p:cNvPr>
          <p:cNvSpPr>
            <a:spLocks noGrp="1"/>
          </p:cNvSpPr>
          <p:nvPr>
            <p:ph type="dt" sz="half" idx="10"/>
          </p:nvPr>
        </p:nvSpPr>
        <p:spPr/>
        <p:txBody>
          <a:bodyPr/>
          <a:lstStyle/>
          <a:p>
            <a:fld id="{EDC3413C-BFBD-4F0C-8F88-46DF3A4196B1}" type="datetime1">
              <a:rPr lang="en-US" smtClean="0"/>
              <a:t>5/27/2024</a:t>
            </a:fld>
            <a:endParaRPr lang="en-US"/>
          </a:p>
        </p:txBody>
      </p:sp>
      <p:sp>
        <p:nvSpPr>
          <p:cNvPr id="5" name="Espace réservé du pied de page 4">
            <a:extLst>
              <a:ext uri="{FF2B5EF4-FFF2-40B4-BE49-F238E27FC236}">
                <a16:creationId xmlns:a16="http://schemas.microsoft.com/office/drawing/2014/main" id="{DBA6A99A-B652-D4FD-99DF-200E19456188}"/>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5580A6FF-E907-A314-7466-0CD044BCD4D6}"/>
              </a:ext>
            </a:extLst>
          </p:cNvPr>
          <p:cNvSpPr>
            <a:spLocks noGrp="1"/>
          </p:cNvSpPr>
          <p:nvPr>
            <p:ph type="sldNum" sz="quarter" idx="12"/>
          </p:nvPr>
        </p:nvSpPr>
        <p:spPr/>
        <p:txBody>
          <a:bodyPr/>
          <a:lstStyle/>
          <a:p>
            <a:fld id="{6E91CC32-6A6B-4E2E-BBA1-6864F305DA26}" type="slidenum">
              <a:rPr lang="en-US" smtClean="0"/>
              <a:t>20</a:t>
            </a:fld>
            <a:endParaRPr lang="en-US"/>
          </a:p>
        </p:txBody>
      </p:sp>
      <p:pic>
        <p:nvPicPr>
          <p:cNvPr id="10" name="Image 9">
            <a:extLst>
              <a:ext uri="{FF2B5EF4-FFF2-40B4-BE49-F238E27FC236}">
                <a16:creationId xmlns:a16="http://schemas.microsoft.com/office/drawing/2014/main" id="{F424082F-C09A-9983-F533-99A1CD068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410" y="612262"/>
            <a:ext cx="4086549" cy="2370752"/>
          </a:xfrm>
          <a:prstGeom prst="rect">
            <a:avLst/>
          </a:prstGeom>
        </p:spPr>
      </p:pic>
    </p:spTree>
    <p:extLst>
      <p:ext uri="{BB962C8B-B14F-4D97-AF65-F5344CB8AC3E}">
        <p14:creationId xmlns:p14="http://schemas.microsoft.com/office/powerpoint/2010/main" val="112028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71C11-9D4C-D602-BAF4-E7D54B5BB375}"/>
              </a:ext>
            </a:extLst>
          </p:cNvPr>
          <p:cNvSpPr>
            <a:spLocks noGrp="1"/>
          </p:cNvSpPr>
          <p:nvPr>
            <p:ph type="title"/>
          </p:nvPr>
        </p:nvSpPr>
        <p:spPr>
          <a:xfrm>
            <a:off x="999267" y="381423"/>
            <a:ext cx="9956747" cy="1236022"/>
          </a:xfrm>
        </p:spPr>
        <p:txBody>
          <a:bodyPr/>
          <a:lstStyle/>
          <a:p>
            <a:pPr algn="ctr"/>
            <a:r>
              <a:rPr lang="fr-FR" dirty="0">
                <a:solidFill>
                  <a:schemeClr val="bg1"/>
                </a:solidFill>
              </a:rPr>
              <a:t>Location</a:t>
            </a:r>
          </a:p>
        </p:txBody>
      </p:sp>
      <p:pic>
        <p:nvPicPr>
          <p:cNvPr id="8" name="Espace réservé du contenu 7">
            <a:extLst>
              <a:ext uri="{FF2B5EF4-FFF2-40B4-BE49-F238E27FC236}">
                <a16:creationId xmlns:a16="http://schemas.microsoft.com/office/drawing/2014/main" id="{C8ACE816-3437-BA7C-3F0A-37FEAB55E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7" y="1887855"/>
            <a:ext cx="10817712" cy="5090160"/>
          </a:xfrm>
        </p:spPr>
      </p:pic>
      <p:sp>
        <p:nvSpPr>
          <p:cNvPr id="4" name="Espace réservé de la date 3">
            <a:extLst>
              <a:ext uri="{FF2B5EF4-FFF2-40B4-BE49-F238E27FC236}">
                <a16:creationId xmlns:a16="http://schemas.microsoft.com/office/drawing/2014/main" id="{31B404C4-87CD-ECBE-C9EB-0D2A8C126BA6}"/>
              </a:ext>
            </a:extLst>
          </p:cNvPr>
          <p:cNvSpPr>
            <a:spLocks noGrp="1"/>
          </p:cNvSpPr>
          <p:nvPr>
            <p:ph type="dt" sz="half" idx="10"/>
          </p:nvPr>
        </p:nvSpPr>
        <p:spPr/>
        <p:txBody>
          <a:bodyPr/>
          <a:lstStyle/>
          <a:p>
            <a:fld id="{793543E0-3133-42B7-A5FF-3C1BF39EFFD8}" type="datetime1">
              <a:rPr lang="en-US" smtClean="0"/>
              <a:t>5/27/2024</a:t>
            </a:fld>
            <a:endParaRPr lang="en-US"/>
          </a:p>
        </p:txBody>
      </p:sp>
      <p:sp>
        <p:nvSpPr>
          <p:cNvPr id="5" name="Espace réservé du pied de page 4">
            <a:extLst>
              <a:ext uri="{FF2B5EF4-FFF2-40B4-BE49-F238E27FC236}">
                <a16:creationId xmlns:a16="http://schemas.microsoft.com/office/drawing/2014/main" id="{DB3B7ED4-06FA-4C14-BF1A-D1A3936333E8}"/>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1CE28871-FC7D-37DF-0052-4897012C926C}"/>
              </a:ext>
            </a:extLst>
          </p:cNvPr>
          <p:cNvSpPr>
            <a:spLocks noGrp="1"/>
          </p:cNvSpPr>
          <p:nvPr>
            <p:ph type="sldNum" sz="quarter" idx="12"/>
          </p:nvPr>
        </p:nvSpPr>
        <p:spPr/>
        <p:txBody>
          <a:bodyPr/>
          <a:lstStyle/>
          <a:p>
            <a:fld id="{6E91CC32-6A6B-4E2E-BBA1-6864F305DA26}" type="slidenum">
              <a:rPr lang="en-US" smtClean="0"/>
              <a:t>21</a:t>
            </a:fld>
            <a:endParaRPr lang="en-US"/>
          </a:p>
        </p:txBody>
      </p:sp>
    </p:spTree>
    <p:extLst>
      <p:ext uri="{BB962C8B-B14F-4D97-AF65-F5344CB8AC3E}">
        <p14:creationId xmlns:p14="http://schemas.microsoft.com/office/powerpoint/2010/main" val="258230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45953-409C-039C-FE43-78704BD5B18E}"/>
              </a:ext>
            </a:extLst>
          </p:cNvPr>
          <p:cNvSpPr>
            <a:spLocks noGrp="1"/>
          </p:cNvSpPr>
          <p:nvPr>
            <p:ph type="title"/>
          </p:nvPr>
        </p:nvSpPr>
        <p:spPr/>
        <p:txBody>
          <a:bodyPr/>
          <a:lstStyle/>
          <a:p>
            <a:pPr algn="ctr"/>
            <a:r>
              <a:rPr lang="fr-FR" dirty="0">
                <a:solidFill>
                  <a:schemeClr val="bg1"/>
                </a:solidFill>
              </a:rPr>
              <a:t>Location</a:t>
            </a:r>
          </a:p>
        </p:txBody>
      </p:sp>
      <p:pic>
        <p:nvPicPr>
          <p:cNvPr id="8" name="Espace réservé du contenu 7">
            <a:extLst>
              <a:ext uri="{FF2B5EF4-FFF2-40B4-BE49-F238E27FC236}">
                <a16:creationId xmlns:a16="http://schemas.microsoft.com/office/drawing/2014/main" id="{8D0BC5E3-6D5F-638D-D74A-AFC3C53DCB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629" y="1693858"/>
            <a:ext cx="12075861" cy="3986953"/>
          </a:xfrm>
        </p:spPr>
      </p:pic>
      <p:sp>
        <p:nvSpPr>
          <p:cNvPr id="4" name="Espace réservé de la date 3">
            <a:extLst>
              <a:ext uri="{FF2B5EF4-FFF2-40B4-BE49-F238E27FC236}">
                <a16:creationId xmlns:a16="http://schemas.microsoft.com/office/drawing/2014/main" id="{E29D493E-5C3D-EEFF-05EA-7ED02A0DFB61}"/>
              </a:ext>
            </a:extLst>
          </p:cNvPr>
          <p:cNvSpPr>
            <a:spLocks noGrp="1"/>
          </p:cNvSpPr>
          <p:nvPr>
            <p:ph type="dt" sz="half" idx="10"/>
          </p:nvPr>
        </p:nvSpPr>
        <p:spPr/>
        <p:txBody>
          <a:bodyPr/>
          <a:lstStyle/>
          <a:p>
            <a:fld id="{A86E8E20-EB41-4855-9E2E-4BF35CC624FC}" type="datetime1">
              <a:rPr lang="en-US" smtClean="0"/>
              <a:t>5/27/2024</a:t>
            </a:fld>
            <a:endParaRPr lang="en-US" dirty="0"/>
          </a:p>
        </p:txBody>
      </p:sp>
      <p:sp>
        <p:nvSpPr>
          <p:cNvPr id="5" name="Espace réservé du pied de page 4">
            <a:extLst>
              <a:ext uri="{FF2B5EF4-FFF2-40B4-BE49-F238E27FC236}">
                <a16:creationId xmlns:a16="http://schemas.microsoft.com/office/drawing/2014/main" id="{04A94B2B-C81E-B11B-D328-BFA57B2B0FEA}"/>
              </a:ext>
            </a:extLst>
          </p:cNvPr>
          <p:cNvSpPr>
            <a:spLocks noGrp="1"/>
          </p:cNvSpPr>
          <p:nvPr>
            <p:ph type="ftr" sz="quarter" idx="11"/>
          </p:nvPr>
        </p:nvSpPr>
        <p:spPr/>
        <p:txBody>
          <a:bodyPr/>
          <a:lstStyle/>
          <a:p>
            <a:r>
              <a:rPr lang="en-US" dirty="0"/>
              <a:t>
              </a:t>
            </a:r>
          </a:p>
        </p:txBody>
      </p:sp>
      <p:sp>
        <p:nvSpPr>
          <p:cNvPr id="6" name="Espace réservé du numéro de diapositive 5">
            <a:extLst>
              <a:ext uri="{FF2B5EF4-FFF2-40B4-BE49-F238E27FC236}">
                <a16:creationId xmlns:a16="http://schemas.microsoft.com/office/drawing/2014/main" id="{B4554ECF-87FD-A70B-D079-14D3C20C28F3}"/>
              </a:ext>
            </a:extLst>
          </p:cNvPr>
          <p:cNvSpPr>
            <a:spLocks noGrp="1"/>
          </p:cNvSpPr>
          <p:nvPr>
            <p:ph type="sldNum" sz="quarter" idx="12"/>
          </p:nvPr>
        </p:nvSpPr>
        <p:spPr/>
        <p:txBody>
          <a:bodyPr/>
          <a:lstStyle/>
          <a:p>
            <a:fld id="{6E91CC32-6A6B-4E2E-BBA1-6864F305DA26}" type="slidenum">
              <a:rPr lang="en-US" smtClean="0"/>
              <a:t>22</a:t>
            </a:fld>
            <a:endParaRPr lang="en-US" dirty="0"/>
          </a:p>
        </p:txBody>
      </p:sp>
      <p:pic>
        <p:nvPicPr>
          <p:cNvPr id="9" name="Image 8">
            <a:extLst>
              <a:ext uri="{FF2B5EF4-FFF2-40B4-BE49-F238E27FC236}">
                <a16:creationId xmlns:a16="http://schemas.microsoft.com/office/drawing/2014/main" id="{062A80C5-5C4A-E9A8-2A36-F9DFDC1E3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103" y="152399"/>
            <a:ext cx="3783827" cy="2650533"/>
          </a:xfrm>
          <a:prstGeom prst="rect">
            <a:avLst/>
          </a:prstGeom>
        </p:spPr>
      </p:pic>
    </p:spTree>
    <p:extLst>
      <p:ext uri="{BB962C8B-B14F-4D97-AF65-F5344CB8AC3E}">
        <p14:creationId xmlns:p14="http://schemas.microsoft.com/office/powerpoint/2010/main" val="102513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E91A63-FADA-C18E-4D4E-E342F16E1F28}"/>
              </a:ext>
            </a:extLst>
          </p:cNvPr>
          <p:cNvSpPr>
            <a:spLocks noGrp="1"/>
          </p:cNvSpPr>
          <p:nvPr>
            <p:ph type="title"/>
          </p:nvPr>
        </p:nvSpPr>
        <p:spPr>
          <a:xfrm>
            <a:off x="1791747" y="2377882"/>
            <a:ext cx="9956747" cy="1438780"/>
          </a:xfrm>
        </p:spPr>
        <p:txBody>
          <a:bodyPr/>
          <a:lstStyle/>
          <a:p>
            <a:r>
              <a:rPr lang="fr-FR" dirty="0">
                <a:solidFill>
                  <a:schemeClr val="bg1"/>
                </a:solidFill>
              </a:rPr>
              <a:t>MERCI POUR VOTRE ATTENTION</a:t>
            </a:r>
          </a:p>
        </p:txBody>
      </p:sp>
      <p:sp>
        <p:nvSpPr>
          <p:cNvPr id="3" name="Espace réservé du contenu 2">
            <a:extLst>
              <a:ext uri="{FF2B5EF4-FFF2-40B4-BE49-F238E27FC236}">
                <a16:creationId xmlns:a16="http://schemas.microsoft.com/office/drawing/2014/main" id="{1D3026F2-58F5-61B2-26E1-AE24FAE90701}"/>
              </a:ext>
            </a:extLst>
          </p:cNvPr>
          <p:cNvSpPr>
            <a:spLocks noGrp="1"/>
          </p:cNvSpPr>
          <p:nvPr>
            <p:ph idx="1"/>
          </p:nvPr>
        </p:nvSpPr>
        <p:spPr/>
        <p:txBody>
          <a:bodyPr/>
          <a:lstStyle/>
          <a:p>
            <a:endParaRPr lang="fr-FR" dirty="0"/>
          </a:p>
        </p:txBody>
      </p:sp>
      <p:sp>
        <p:nvSpPr>
          <p:cNvPr id="4" name="Espace réservé de la date 3">
            <a:extLst>
              <a:ext uri="{FF2B5EF4-FFF2-40B4-BE49-F238E27FC236}">
                <a16:creationId xmlns:a16="http://schemas.microsoft.com/office/drawing/2014/main" id="{E7B5DBB2-3916-0294-C742-8A7CFCE5969D}"/>
              </a:ext>
            </a:extLst>
          </p:cNvPr>
          <p:cNvSpPr>
            <a:spLocks noGrp="1"/>
          </p:cNvSpPr>
          <p:nvPr>
            <p:ph type="dt" sz="half" idx="10"/>
          </p:nvPr>
        </p:nvSpPr>
        <p:spPr/>
        <p:txBody>
          <a:bodyPr/>
          <a:lstStyle/>
          <a:p>
            <a:fld id="{02E54B3C-5F7B-4DE4-A56A-CAE91BC6FB22}" type="datetime1">
              <a:rPr lang="en-US" smtClean="0"/>
              <a:t>5/27/2024</a:t>
            </a:fld>
            <a:endParaRPr lang="en-US" dirty="0"/>
          </a:p>
        </p:txBody>
      </p:sp>
      <p:sp>
        <p:nvSpPr>
          <p:cNvPr id="5" name="Espace réservé du pied de page 4">
            <a:extLst>
              <a:ext uri="{FF2B5EF4-FFF2-40B4-BE49-F238E27FC236}">
                <a16:creationId xmlns:a16="http://schemas.microsoft.com/office/drawing/2014/main" id="{A954130E-D064-3A11-41A7-AE589FBEB0E4}"/>
              </a:ext>
            </a:extLst>
          </p:cNvPr>
          <p:cNvSpPr>
            <a:spLocks noGrp="1"/>
          </p:cNvSpPr>
          <p:nvPr>
            <p:ph type="ftr" sz="quarter" idx="11"/>
          </p:nvPr>
        </p:nvSpPr>
        <p:spPr/>
        <p:txBody>
          <a:bodyPr/>
          <a:lstStyle/>
          <a:p>
            <a:r>
              <a:rPr lang="en-US" dirty="0"/>
              <a:t>
              </a:t>
            </a:r>
          </a:p>
        </p:txBody>
      </p:sp>
      <p:sp>
        <p:nvSpPr>
          <p:cNvPr id="6" name="Espace réservé du numéro de diapositive 5">
            <a:extLst>
              <a:ext uri="{FF2B5EF4-FFF2-40B4-BE49-F238E27FC236}">
                <a16:creationId xmlns:a16="http://schemas.microsoft.com/office/drawing/2014/main" id="{943FE82D-2337-06AB-B2DF-720B6A6B0883}"/>
              </a:ext>
            </a:extLst>
          </p:cNvPr>
          <p:cNvSpPr>
            <a:spLocks noGrp="1"/>
          </p:cNvSpPr>
          <p:nvPr>
            <p:ph type="sldNum" sz="quarter" idx="12"/>
          </p:nvPr>
        </p:nvSpPr>
        <p:spPr/>
        <p:txBody>
          <a:bodyPr/>
          <a:lstStyle/>
          <a:p>
            <a:fld id="{6E91CC32-6A6B-4E2E-BBA1-6864F305DA26}" type="slidenum">
              <a:rPr lang="en-US" smtClean="0"/>
              <a:t>23</a:t>
            </a:fld>
            <a:endParaRPr lang="en-US" dirty="0"/>
          </a:p>
        </p:txBody>
      </p:sp>
    </p:spTree>
    <p:extLst>
      <p:ext uri="{BB962C8B-B14F-4D97-AF65-F5344CB8AC3E}">
        <p14:creationId xmlns:p14="http://schemas.microsoft.com/office/powerpoint/2010/main" val="41082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3EA9B6-7340-EB9F-FB8D-5E3E66D85A15}"/>
              </a:ext>
            </a:extLst>
          </p:cNvPr>
          <p:cNvSpPr>
            <a:spLocks noGrp="1"/>
          </p:cNvSpPr>
          <p:nvPr>
            <p:ph type="title"/>
          </p:nvPr>
        </p:nvSpPr>
        <p:spPr/>
        <p:txBody>
          <a:bodyPr/>
          <a:lstStyle/>
          <a:p>
            <a:r>
              <a:rPr lang="fr-FR" dirty="0">
                <a:solidFill>
                  <a:schemeClr val="bg1"/>
                </a:solidFill>
              </a:rPr>
              <a:t>Introduction:</a:t>
            </a:r>
          </a:p>
        </p:txBody>
      </p:sp>
      <p:sp>
        <p:nvSpPr>
          <p:cNvPr id="3" name="Espace réservé du contenu 2">
            <a:extLst>
              <a:ext uri="{FF2B5EF4-FFF2-40B4-BE49-F238E27FC236}">
                <a16:creationId xmlns:a16="http://schemas.microsoft.com/office/drawing/2014/main" id="{F0776597-D798-8B63-76BD-D2A106F72850}"/>
              </a:ext>
            </a:extLst>
          </p:cNvPr>
          <p:cNvSpPr>
            <a:spLocks noGrp="1"/>
          </p:cNvSpPr>
          <p:nvPr>
            <p:ph idx="1"/>
          </p:nvPr>
        </p:nvSpPr>
        <p:spPr/>
        <p:txBody>
          <a:bodyPr vert="horz" lIns="91440" tIns="45720" rIns="91440" bIns="45720" rtlCol="0" anchor="t">
            <a:noAutofit/>
          </a:bodyPr>
          <a:lstStyle/>
          <a:p>
            <a:br>
              <a:rPr lang="en-US" sz="2600" b="1" i="1" dirty="0"/>
            </a:br>
            <a:r>
              <a:rPr lang="fr-FR" sz="2600" b="1" i="1" dirty="0">
                <a:solidFill>
                  <a:schemeClr val="bg1"/>
                </a:solidFill>
              </a:rPr>
              <a:t>Bienvenue dans notre projet de gestion de bibliothèque ! Notre objectif est simple : rendre la gestion des livres aussi facile et agréable que possible. Nous avons conçu un système convivial qui simplifie la recherche, le prêt et l’achat des livres, afin que chacun puisse profiter pleinement de l'expérience de la lecture.</a:t>
            </a:r>
          </a:p>
        </p:txBody>
      </p:sp>
      <p:sp>
        <p:nvSpPr>
          <p:cNvPr id="4" name="Espace réservé de la date 3">
            <a:extLst>
              <a:ext uri="{FF2B5EF4-FFF2-40B4-BE49-F238E27FC236}">
                <a16:creationId xmlns:a16="http://schemas.microsoft.com/office/drawing/2014/main" id="{73256B99-7931-2224-D830-6F162AE10AF0}"/>
              </a:ext>
            </a:extLst>
          </p:cNvPr>
          <p:cNvSpPr>
            <a:spLocks noGrp="1"/>
          </p:cNvSpPr>
          <p:nvPr>
            <p:ph type="dt" sz="half" idx="10"/>
          </p:nvPr>
        </p:nvSpPr>
        <p:spPr/>
        <p:txBody>
          <a:bodyPr/>
          <a:lstStyle/>
          <a:p>
            <a:fld id="{DED126D7-3D66-4DDB-8FD1-97DA14EE5C6B}" type="datetime1">
              <a:t>27/05/2024</a:t>
            </a:fld>
            <a:endParaRPr lang="en-US"/>
          </a:p>
        </p:txBody>
      </p:sp>
      <p:sp>
        <p:nvSpPr>
          <p:cNvPr id="5" name="Espace réservé du pied de page 4">
            <a:extLst>
              <a:ext uri="{FF2B5EF4-FFF2-40B4-BE49-F238E27FC236}">
                <a16:creationId xmlns:a16="http://schemas.microsoft.com/office/drawing/2014/main" id="{08C838EB-BD5A-A2FE-AD88-8F44F89B90B2}"/>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355D9FED-6C9E-2099-1D2C-AD79CF8770B1}"/>
              </a:ext>
            </a:extLst>
          </p:cNvPr>
          <p:cNvSpPr>
            <a:spLocks noGrp="1"/>
          </p:cNvSpPr>
          <p:nvPr>
            <p:ph type="sldNum" sz="quarter" idx="12"/>
          </p:nvPr>
        </p:nvSpPr>
        <p:spPr/>
        <p:txBody>
          <a:bodyPr/>
          <a:lstStyle/>
          <a:p>
            <a:fld id="{6E91CC32-6A6B-4E2E-BBA1-6864F305DA26}" type="slidenum">
              <a:rPr lang="en-US" sz="2200" dirty="0">
                <a:solidFill>
                  <a:schemeClr val="bg1"/>
                </a:solidFill>
              </a:rPr>
              <a:t>3</a:t>
            </a:fld>
            <a:endParaRPr lang="en-US" sz="2200">
              <a:solidFill>
                <a:schemeClr val="bg1"/>
              </a:solidFill>
            </a:endParaRPr>
          </a:p>
        </p:txBody>
      </p:sp>
    </p:spTree>
    <p:extLst>
      <p:ext uri="{BB962C8B-B14F-4D97-AF65-F5344CB8AC3E}">
        <p14:creationId xmlns:p14="http://schemas.microsoft.com/office/powerpoint/2010/main" val="404833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47B80-A97C-C35A-B07C-8D1B8D34DAF1}"/>
              </a:ext>
            </a:extLst>
          </p:cNvPr>
          <p:cNvSpPr>
            <a:spLocks noGrp="1"/>
          </p:cNvSpPr>
          <p:nvPr>
            <p:ph type="title"/>
          </p:nvPr>
        </p:nvSpPr>
        <p:spPr>
          <a:xfrm>
            <a:off x="335466" y="-337967"/>
            <a:ext cx="9956747" cy="1438780"/>
          </a:xfrm>
        </p:spPr>
        <p:txBody>
          <a:bodyPr/>
          <a:lstStyle/>
          <a:p>
            <a:pPr algn="ctr"/>
            <a:r>
              <a:rPr lang="fr-FR" sz="3300" dirty="0" err="1">
                <a:solidFill>
                  <a:schemeClr val="bg1"/>
                </a:solidFill>
                <a:ea typeface="+mj-lt"/>
                <a:cs typeface="+mj-lt"/>
              </a:rPr>
              <a:t>Repartition</a:t>
            </a:r>
            <a:r>
              <a:rPr lang="fr-FR" sz="3300" dirty="0">
                <a:solidFill>
                  <a:schemeClr val="bg1"/>
                </a:solidFill>
                <a:ea typeface="+mj-lt"/>
                <a:cs typeface="+mj-lt"/>
              </a:rPr>
              <a:t> des taches:</a:t>
            </a:r>
            <a:endParaRPr lang="fr-FR" sz="3300" dirty="0">
              <a:solidFill>
                <a:schemeClr val="bg1"/>
              </a:solidFill>
            </a:endParaRPr>
          </a:p>
        </p:txBody>
      </p:sp>
      <p:sp>
        <p:nvSpPr>
          <p:cNvPr id="3" name="Espace réservé du contenu 2">
            <a:extLst>
              <a:ext uri="{FF2B5EF4-FFF2-40B4-BE49-F238E27FC236}">
                <a16:creationId xmlns:a16="http://schemas.microsoft.com/office/drawing/2014/main" id="{7C4E1360-0C50-B44C-90A3-C18514C2CAB4}"/>
              </a:ext>
            </a:extLst>
          </p:cNvPr>
          <p:cNvSpPr>
            <a:spLocks noGrp="1"/>
          </p:cNvSpPr>
          <p:nvPr>
            <p:ph idx="1"/>
          </p:nvPr>
        </p:nvSpPr>
        <p:spPr>
          <a:xfrm>
            <a:off x="1117626" y="1501982"/>
            <a:ext cx="9956747" cy="3870181"/>
          </a:xfrm>
        </p:spPr>
        <p:txBody>
          <a:bodyPr vert="horz" lIns="91440" tIns="45720" rIns="91440" bIns="45720" rtlCol="0" anchor="t">
            <a:noAutofit/>
          </a:bodyPr>
          <a:lstStyle/>
          <a:p>
            <a:r>
              <a:rPr lang="fr-FR" sz="2400" b="1" i="1" dirty="0">
                <a:solidFill>
                  <a:schemeClr val="bg1"/>
                </a:solidFill>
              </a:rPr>
              <a:t>Dans le cadre de notre projet de développement, la répartition des tâches a été soigneusement planifiée pour maximiser notre efficacité. Yasser </a:t>
            </a:r>
            <a:r>
              <a:rPr lang="fr-FR" sz="2400" b="1" i="1" dirty="0" err="1">
                <a:solidFill>
                  <a:schemeClr val="bg1"/>
                </a:solidFill>
              </a:rPr>
              <a:t>Aboulkacem</a:t>
            </a:r>
            <a:r>
              <a:rPr lang="fr-FR" sz="2400" b="1" i="1" dirty="0">
                <a:solidFill>
                  <a:schemeClr val="bg1"/>
                </a:solidFill>
              </a:rPr>
              <a:t> s'est concentré fonctionnalités et le remplissage de notre système de gestion de bibliothèque et la modification et la suppression des données existantes. Pendant ce temps, </a:t>
            </a:r>
            <a:r>
              <a:rPr lang="fr-FR" sz="2400" b="1" i="1" dirty="0" err="1">
                <a:solidFill>
                  <a:schemeClr val="bg1"/>
                </a:solidFill>
              </a:rPr>
              <a:t>Badia</a:t>
            </a:r>
            <a:r>
              <a:rPr lang="fr-FR" sz="2400" b="1" i="1" dirty="0">
                <a:solidFill>
                  <a:schemeClr val="bg1"/>
                </a:solidFill>
              </a:rPr>
              <a:t> Mohamed </a:t>
            </a:r>
            <a:r>
              <a:rPr lang="fr-FR" sz="2400" b="1" i="1" dirty="0" err="1">
                <a:solidFill>
                  <a:schemeClr val="bg1"/>
                </a:solidFill>
              </a:rPr>
              <a:t>Aymane</a:t>
            </a:r>
            <a:r>
              <a:rPr lang="fr-FR" sz="2400" b="1" i="1" dirty="0">
                <a:solidFill>
                  <a:schemeClr val="bg1"/>
                </a:solidFill>
              </a:rPr>
              <a:t> a pris en charge le développement d'une fonction de recherche par identifiant pour assurer une navigation aisée et rapide au sein de notre base de données. Cette approche collaborative nous a permis de progresser de manière significative dans la réalisation de notre objectif commun.</a:t>
            </a:r>
          </a:p>
          <a:p>
            <a:endParaRPr lang="fr-FR" dirty="0"/>
          </a:p>
        </p:txBody>
      </p:sp>
      <p:sp>
        <p:nvSpPr>
          <p:cNvPr id="4" name="Espace réservé de la date 3">
            <a:extLst>
              <a:ext uri="{FF2B5EF4-FFF2-40B4-BE49-F238E27FC236}">
                <a16:creationId xmlns:a16="http://schemas.microsoft.com/office/drawing/2014/main" id="{18066F8C-E37C-9ED6-17F9-09BDB69AE679}"/>
              </a:ext>
            </a:extLst>
          </p:cNvPr>
          <p:cNvSpPr>
            <a:spLocks noGrp="1"/>
          </p:cNvSpPr>
          <p:nvPr>
            <p:ph type="dt" sz="half" idx="10"/>
          </p:nvPr>
        </p:nvSpPr>
        <p:spPr/>
        <p:txBody>
          <a:bodyPr/>
          <a:lstStyle/>
          <a:p>
            <a:fld id="{A32B688E-C96E-43B9-8B83-ECE835E9100F}" type="datetime1">
              <a:t>27/05/2024</a:t>
            </a:fld>
            <a:endParaRPr lang="en-US" dirty="0"/>
          </a:p>
        </p:txBody>
      </p:sp>
      <p:sp>
        <p:nvSpPr>
          <p:cNvPr id="5" name="Espace réservé du pied de page 4">
            <a:extLst>
              <a:ext uri="{FF2B5EF4-FFF2-40B4-BE49-F238E27FC236}">
                <a16:creationId xmlns:a16="http://schemas.microsoft.com/office/drawing/2014/main" id="{B1E760ED-149F-0C60-C3F9-6FC7BC388916}"/>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651609B8-6FE1-5824-C1E3-DB6F3FA8B30B}"/>
              </a:ext>
            </a:extLst>
          </p:cNvPr>
          <p:cNvSpPr>
            <a:spLocks noGrp="1"/>
          </p:cNvSpPr>
          <p:nvPr>
            <p:ph type="sldNum" sz="quarter" idx="12"/>
          </p:nvPr>
        </p:nvSpPr>
        <p:spPr/>
        <p:txBody>
          <a:bodyPr/>
          <a:lstStyle/>
          <a:p>
            <a:fld id="{6E91CC32-6A6B-4E2E-BBA1-6864F305DA26}" type="slidenum">
              <a:rPr lang="en-US" sz="2200" dirty="0">
                <a:solidFill>
                  <a:schemeClr val="bg1"/>
                </a:solidFill>
              </a:rPr>
              <a:t>4</a:t>
            </a:fld>
            <a:endParaRPr lang="en-US">
              <a:solidFill>
                <a:schemeClr val="bg1"/>
              </a:solidFill>
            </a:endParaRPr>
          </a:p>
        </p:txBody>
      </p:sp>
    </p:spTree>
    <p:extLst>
      <p:ext uri="{BB962C8B-B14F-4D97-AF65-F5344CB8AC3E}">
        <p14:creationId xmlns:p14="http://schemas.microsoft.com/office/powerpoint/2010/main" val="6707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3E0597-8924-CD9B-A2F4-987F1F101B26}"/>
              </a:ext>
            </a:extLst>
          </p:cNvPr>
          <p:cNvSpPr>
            <a:spLocks noGrp="1"/>
          </p:cNvSpPr>
          <p:nvPr>
            <p:ph type="title"/>
          </p:nvPr>
        </p:nvSpPr>
        <p:spPr/>
        <p:txBody>
          <a:bodyPr>
            <a:normAutofit/>
          </a:bodyPr>
          <a:lstStyle/>
          <a:p>
            <a:r>
              <a:rPr lang="fr-FR" sz="4000" dirty="0">
                <a:solidFill>
                  <a:schemeClr val="bg1"/>
                </a:solidFill>
              </a:rPr>
              <a:t>Outils</a:t>
            </a:r>
            <a:endParaRPr lang="fr-FR" sz="4000">
              <a:solidFill>
                <a:schemeClr val="bg1"/>
              </a:solidFill>
            </a:endParaRPr>
          </a:p>
        </p:txBody>
      </p:sp>
      <p:sp>
        <p:nvSpPr>
          <p:cNvPr id="3" name="Espace réservé du contenu 2">
            <a:extLst>
              <a:ext uri="{FF2B5EF4-FFF2-40B4-BE49-F238E27FC236}">
                <a16:creationId xmlns:a16="http://schemas.microsoft.com/office/drawing/2014/main" id="{240C7090-45EE-7F80-5DE1-AFFFB4249D3F}"/>
              </a:ext>
            </a:extLst>
          </p:cNvPr>
          <p:cNvSpPr>
            <a:spLocks noGrp="1"/>
          </p:cNvSpPr>
          <p:nvPr>
            <p:ph idx="1"/>
          </p:nvPr>
        </p:nvSpPr>
        <p:spPr>
          <a:xfrm>
            <a:off x="1111844" y="2982517"/>
            <a:ext cx="9956747" cy="3870181"/>
          </a:xfrm>
        </p:spPr>
        <p:txBody>
          <a:bodyPr vert="horz" lIns="91440" tIns="45720" rIns="91440" bIns="45720" rtlCol="0" anchor="t">
            <a:normAutofit/>
          </a:bodyPr>
          <a:lstStyle/>
          <a:p>
            <a:r>
              <a:rPr lang="fr-FR" b="1" i="1" dirty="0">
                <a:solidFill>
                  <a:schemeClr val="bg1"/>
                </a:solidFill>
                <a:ea typeface="+mn-lt"/>
                <a:cs typeface="+mn-lt"/>
              </a:rPr>
              <a:t>Dans notre projet de gestion de bibliothèque, nous avons développé un système utilisant Dev C++ et des fichiers CSV avec Excel. Cette combinaison nous a permis de créer une interface conviviale pour gérer les livres de manière simple et efficace. Que ce soit pour la recherche, le suivi des emprunts ou la gestion des achats, notre solution offre une expérience de bibliothèque optimale.</a:t>
            </a:r>
            <a:endParaRPr lang="fr-FR" b="1" i="1" dirty="0">
              <a:solidFill>
                <a:schemeClr val="bg1"/>
              </a:solidFill>
            </a:endParaRPr>
          </a:p>
        </p:txBody>
      </p:sp>
      <p:sp>
        <p:nvSpPr>
          <p:cNvPr id="4" name="Espace réservé de la date 3">
            <a:extLst>
              <a:ext uri="{FF2B5EF4-FFF2-40B4-BE49-F238E27FC236}">
                <a16:creationId xmlns:a16="http://schemas.microsoft.com/office/drawing/2014/main" id="{BFD37932-A2BE-BDD4-CC93-144ED2A3DCE5}"/>
              </a:ext>
            </a:extLst>
          </p:cNvPr>
          <p:cNvSpPr>
            <a:spLocks noGrp="1"/>
          </p:cNvSpPr>
          <p:nvPr>
            <p:ph type="dt" sz="half" idx="10"/>
          </p:nvPr>
        </p:nvSpPr>
        <p:spPr/>
        <p:txBody>
          <a:bodyPr/>
          <a:lstStyle/>
          <a:p>
            <a:fld id="{5F1391CD-64CD-406D-9A9D-D583CE97291D}" type="datetime1">
              <a:t>27/05/2024</a:t>
            </a:fld>
            <a:endParaRPr lang="en-US"/>
          </a:p>
        </p:txBody>
      </p:sp>
      <p:sp>
        <p:nvSpPr>
          <p:cNvPr id="5" name="Espace réservé du pied de page 4">
            <a:extLst>
              <a:ext uri="{FF2B5EF4-FFF2-40B4-BE49-F238E27FC236}">
                <a16:creationId xmlns:a16="http://schemas.microsoft.com/office/drawing/2014/main" id="{59B9A43E-AB4C-1C1E-C675-9040F3AF634D}"/>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D10002AD-007C-E9F9-C98E-394C4B3798A4}"/>
              </a:ext>
            </a:extLst>
          </p:cNvPr>
          <p:cNvSpPr>
            <a:spLocks noGrp="1"/>
          </p:cNvSpPr>
          <p:nvPr>
            <p:ph type="sldNum" sz="quarter" idx="12"/>
          </p:nvPr>
        </p:nvSpPr>
        <p:spPr/>
        <p:txBody>
          <a:bodyPr/>
          <a:lstStyle/>
          <a:p>
            <a:fld id="{6E91CC32-6A6B-4E2E-BBA1-6864F305DA26}" type="slidenum">
              <a:rPr lang="en-US" dirty="0"/>
              <a:t>5</a:t>
            </a:fld>
            <a:endParaRPr lang="en-US"/>
          </a:p>
        </p:txBody>
      </p:sp>
      <p:sp>
        <p:nvSpPr>
          <p:cNvPr id="7" name="ZoneTexte 6">
            <a:extLst>
              <a:ext uri="{FF2B5EF4-FFF2-40B4-BE49-F238E27FC236}">
                <a16:creationId xmlns:a16="http://schemas.microsoft.com/office/drawing/2014/main" id="{37BC2ABF-634E-C7B5-1CAE-82A0275E6F50}"/>
              </a:ext>
            </a:extLst>
          </p:cNvPr>
          <p:cNvSpPr txBox="1"/>
          <p:nvPr/>
        </p:nvSpPr>
        <p:spPr>
          <a:xfrm>
            <a:off x="11068591" y="5984240"/>
            <a:ext cx="1031969" cy="553998"/>
          </a:xfrm>
          <a:prstGeom prst="rect">
            <a:avLst/>
          </a:prstGeom>
          <a:noFill/>
        </p:spPr>
        <p:txBody>
          <a:bodyPr wrap="square" rtlCol="0">
            <a:spAutoFit/>
          </a:bodyPr>
          <a:lstStyle/>
          <a:p>
            <a:pPr algn="ctr"/>
            <a:r>
              <a:rPr lang="fr-FR" sz="3000" dirty="0">
                <a:solidFill>
                  <a:schemeClr val="bg1"/>
                </a:solidFill>
              </a:rPr>
              <a:t>5</a:t>
            </a:r>
          </a:p>
        </p:txBody>
      </p:sp>
    </p:spTree>
    <p:extLst>
      <p:ext uri="{BB962C8B-B14F-4D97-AF65-F5344CB8AC3E}">
        <p14:creationId xmlns:p14="http://schemas.microsoft.com/office/powerpoint/2010/main" val="733546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029C0-D6EA-4A5B-5529-86CBAC957B3A}"/>
              </a:ext>
            </a:extLst>
          </p:cNvPr>
          <p:cNvSpPr>
            <a:spLocks noGrp="1"/>
          </p:cNvSpPr>
          <p:nvPr>
            <p:ph type="title"/>
          </p:nvPr>
        </p:nvSpPr>
        <p:spPr>
          <a:xfrm>
            <a:off x="-188303" y="-656188"/>
            <a:ext cx="9956747" cy="1438780"/>
          </a:xfrm>
        </p:spPr>
        <p:txBody>
          <a:bodyPr/>
          <a:lstStyle/>
          <a:p>
            <a:pPr algn="ctr"/>
            <a:r>
              <a:rPr lang="fr-FR" dirty="0">
                <a:solidFill>
                  <a:schemeClr val="bg1"/>
                </a:solidFill>
              </a:rPr>
              <a:t>Interface </a:t>
            </a:r>
            <a:r>
              <a:rPr lang="fr-FR" dirty="0">
                <a:solidFill>
                  <a:schemeClr val="bg1"/>
                </a:solidFill>
                <a:ea typeface="+mj-lt"/>
                <a:cs typeface="+mj-lt"/>
              </a:rPr>
              <a:t>employé</a:t>
            </a:r>
            <a:endParaRPr lang="fr-FR" dirty="0">
              <a:solidFill>
                <a:schemeClr val="bg1"/>
              </a:solidFill>
            </a:endParaRPr>
          </a:p>
        </p:txBody>
      </p:sp>
      <p:pic>
        <p:nvPicPr>
          <p:cNvPr id="7" name="Espace réservé du contenu 6" descr="Une image contenant texte, Police, capture d’écran&#10;&#10;Description générée automatiquement">
            <a:extLst>
              <a:ext uri="{FF2B5EF4-FFF2-40B4-BE49-F238E27FC236}">
                <a16:creationId xmlns:a16="http://schemas.microsoft.com/office/drawing/2014/main" id="{AAEA73DB-7887-B187-EBEE-508BC4FD5723}"/>
              </a:ext>
            </a:extLst>
          </p:cNvPr>
          <p:cNvPicPr>
            <a:picLocks noGrp="1" noChangeAspect="1"/>
          </p:cNvPicPr>
          <p:nvPr>
            <p:ph idx="1"/>
          </p:nvPr>
        </p:nvPicPr>
        <p:blipFill>
          <a:blip r:embed="rId2"/>
          <a:stretch>
            <a:fillRect/>
          </a:stretch>
        </p:blipFill>
        <p:spPr>
          <a:xfrm>
            <a:off x="65736" y="3399376"/>
            <a:ext cx="5440119" cy="3458624"/>
          </a:xfrm>
        </p:spPr>
      </p:pic>
      <p:sp>
        <p:nvSpPr>
          <p:cNvPr id="4" name="Espace réservé de la date 3">
            <a:extLst>
              <a:ext uri="{FF2B5EF4-FFF2-40B4-BE49-F238E27FC236}">
                <a16:creationId xmlns:a16="http://schemas.microsoft.com/office/drawing/2014/main" id="{5ED99F98-2184-5B9F-40E9-2A2E1212EFEF}"/>
              </a:ext>
            </a:extLst>
          </p:cNvPr>
          <p:cNvSpPr>
            <a:spLocks noGrp="1"/>
          </p:cNvSpPr>
          <p:nvPr>
            <p:ph type="dt" sz="half" idx="10"/>
          </p:nvPr>
        </p:nvSpPr>
        <p:spPr/>
        <p:txBody>
          <a:bodyPr/>
          <a:lstStyle/>
          <a:p>
            <a:fld id="{70B9D2C8-BDDC-4809-8AB0-CF20FFAABBCB}" type="datetime1">
              <a:t>27/05/2024</a:t>
            </a:fld>
            <a:endParaRPr lang="en-US"/>
          </a:p>
        </p:txBody>
      </p:sp>
      <p:sp>
        <p:nvSpPr>
          <p:cNvPr id="5" name="Espace réservé du pied de page 4">
            <a:extLst>
              <a:ext uri="{FF2B5EF4-FFF2-40B4-BE49-F238E27FC236}">
                <a16:creationId xmlns:a16="http://schemas.microsoft.com/office/drawing/2014/main" id="{DF322427-0EFC-937D-3EAB-A33CD0B6685F}"/>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D5E339EB-7359-9216-FF51-CD883F10B6CA}"/>
              </a:ext>
            </a:extLst>
          </p:cNvPr>
          <p:cNvSpPr>
            <a:spLocks noGrp="1"/>
          </p:cNvSpPr>
          <p:nvPr>
            <p:ph type="sldNum" sz="quarter" idx="12"/>
          </p:nvPr>
        </p:nvSpPr>
        <p:spPr/>
        <p:txBody>
          <a:bodyPr/>
          <a:lstStyle/>
          <a:p>
            <a:fld id="{6E91CC32-6A6B-4E2E-BBA1-6864F305DA26}" type="slidenum">
              <a:rPr lang="en-US" dirty="0"/>
              <a:t>6</a:t>
            </a:fld>
            <a:endParaRPr lang="en-US"/>
          </a:p>
        </p:txBody>
      </p:sp>
      <p:pic>
        <p:nvPicPr>
          <p:cNvPr id="3" name="Image 2" descr="Une image contenant texte, capture d’écran, nombre, ligne&#10;&#10;Description générée automatiquement">
            <a:extLst>
              <a:ext uri="{FF2B5EF4-FFF2-40B4-BE49-F238E27FC236}">
                <a16:creationId xmlns:a16="http://schemas.microsoft.com/office/drawing/2014/main" id="{3CA2A6B6-EBAA-0C22-7E0B-1EBAA204231A}"/>
              </a:ext>
            </a:extLst>
          </p:cNvPr>
          <p:cNvPicPr>
            <a:picLocks noChangeAspect="1"/>
          </p:cNvPicPr>
          <p:nvPr/>
        </p:nvPicPr>
        <p:blipFill>
          <a:blip r:embed="rId3"/>
          <a:stretch>
            <a:fillRect/>
          </a:stretch>
        </p:blipFill>
        <p:spPr>
          <a:xfrm>
            <a:off x="11198" y="741759"/>
            <a:ext cx="4275825" cy="2698450"/>
          </a:xfrm>
          <a:prstGeom prst="rect">
            <a:avLst/>
          </a:prstGeom>
        </p:spPr>
      </p:pic>
      <p:pic>
        <p:nvPicPr>
          <p:cNvPr id="9" name="Image 8">
            <a:extLst>
              <a:ext uri="{FF2B5EF4-FFF2-40B4-BE49-F238E27FC236}">
                <a16:creationId xmlns:a16="http://schemas.microsoft.com/office/drawing/2014/main" id="{2F74CAAB-C4B2-2281-E055-EF780723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927" y="2283312"/>
            <a:ext cx="6508994" cy="4574688"/>
          </a:xfrm>
          <a:prstGeom prst="rect">
            <a:avLst/>
          </a:prstGeom>
        </p:spPr>
      </p:pic>
      <p:sp>
        <p:nvSpPr>
          <p:cNvPr id="10" name="ZoneTexte 9">
            <a:extLst>
              <a:ext uri="{FF2B5EF4-FFF2-40B4-BE49-F238E27FC236}">
                <a16:creationId xmlns:a16="http://schemas.microsoft.com/office/drawing/2014/main" id="{F355C330-4326-223B-9F6B-BAE1F2C6980C}"/>
              </a:ext>
            </a:extLst>
          </p:cNvPr>
          <p:cNvSpPr txBox="1"/>
          <p:nvPr/>
        </p:nvSpPr>
        <p:spPr>
          <a:xfrm>
            <a:off x="10312400" y="0"/>
            <a:ext cx="1539463" cy="477054"/>
          </a:xfrm>
          <a:prstGeom prst="rect">
            <a:avLst/>
          </a:prstGeom>
          <a:noFill/>
        </p:spPr>
        <p:txBody>
          <a:bodyPr wrap="square" rtlCol="0">
            <a:spAutoFit/>
          </a:bodyPr>
          <a:lstStyle/>
          <a:p>
            <a:pPr algn="ctr"/>
            <a:r>
              <a:rPr lang="fr-FR" sz="2500" dirty="0">
                <a:solidFill>
                  <a:schemeClr val="bg1"/>
                </a:solidFill>
              </a:rPr>
              <a:t>6</a:t>
            </a:r>
          </a:p>
        </p:txBody>
      </p:sp>
    </p:spTree>
    <p:extLst>
      <p:ext uri="{BB962C8B-B14F-4D97-AF65-F5344CB8AC3E}">
        <p14:creationId xmlns:p14="http://schemas.microsoft.com/office/powerpoint/2010/main" val="299657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FA931-0A9E-5304-E78C-A7C3A0937D71}"/>
              </a:ext>
            </a:extLst>
          </p:cNvPr>
          <p:cNvSpPr>
            <a:spLocks noGrp="1"/>
          </p:cNvSpPr>
          <p:nvPr>
            <p:ph type="title"/>
          </p:nvPr>
        </p:nvSpPr>
        <p:spPr>
          <a:xfrm>
            <a:off x="509670" y="-213685"/>
            <a:ext cx="9956747" cy="1438780"/>
          </a:xfrm>
        </p:spPr>
        <p:txBody>
          <a:bodyPr/>
          <a:lstStyle/>
          <a:p>
            <a:pPr algn="ctr"/>
            <a:r>
              <a:rPr lang="fr-FR" dirty="0">
                <a:solidFill>
                  <a:schemeClr val="bg1"/>
                </a:solidFill>
              </a:rPr>
              <a:t>Menu</a:t>
            </a:r>
            <a:r>
              <a:rPr lang="fr-FR" dirty="0"/>
              <a:t> </a:t>
            </a:r>
            <a:r>
              <a:rPr lang="fr-FR" dirty="0">
                <a:solidFill>
                  <a:schemeClr val="bg1"/>
                </a:solidFill>
                <a:ea typeface="+mj-lt"/>
                <a:cs typeface="+mj-lt"/>
              </a:rPr>
              <a:t>employé</a:t>
            </a:r>
            <a:endParaRPr lang="fr-FR"/>
          </a:p>
        </p:txBody>
      </p:sp>
      <p:pic>
        <p:nvPicPr>
          <p:cNvPr id="7" name="Espace réservé du contenu 6" descr="Une image contenant texte, capture d’écran, Police&#10;&#10;Description générée automatiquement">
            <a:extLst>
              <a:ext uri="{FF2B5EF4-FFF2-40B4-BE49-F238E27FC236}">
                <a16:creationId xmlns:a16="http://schemas.microsoft.com/office/drawing/2014/main" id="{7180B34D-7A9E-9345-5898-63477E53D220}"/>
              </a:ext>
            </a:extLst>
          </p:cNvPr>
          <p:cNvPicPr>
            <a:picLocks noGrp="1" noChangeAspect="1"/>
          </p:cNvPicPr>
          <p:nvPr>
            <p:ph idx="1"/>
          </p:nvPr>
        </p:nvPicPr>
        <p:blipFill>
          <a:blip r:embed="rId2"/>
          <a:stretch>
            <a:fillRect/>
          </a:stretch>
        </p:blipFill>
        <p:spPr>
          <a:xfrm>
            <a:off x="871237" y="2300552"/>
            <a:ext cx="10437962" cy="3551960"/>
          </a:xfrm>
        </p:spPr>
      </p:pic>
      <p:sp>
        <p:nvSpPr>
          <p:cNvPr id="4" name="Espace réservé de la date 3">
            <a:extLst>
              <a:ext uri="{FF2B5EF4-FFF2-40B4-BE49-F238E27FC236}">
                <a16:creationId xmlns:a16="http://schemas.microsoft.com/office/drawing/2014/main" id="{A278D1FD-2066-6325-2D13-9916DA930B76}"/>
              </a:ext>
            </a:extLst>
          </p:cNvPr>
          <p:cNvSpPr>
            <a:spLocks noGrp="1"/>
          </p:cNvSpPr>
          <p:nvPr>
            <p:ph type="dt" sz="half" idx="10"/>
          </p:nvPr>
        </p:nvSpPr>
        <p:spPr/>
        <p:txBody>
          <a:bodyPr/>
          <a:lstStyle/>
          <a:p>
            <a:fld id="{968C82AD-EBF4-4604-A24F-5E3C55A065CE}" type="datetime1">
              <a:t>27/05/2024</a:t>
            </a:fld>
            <a:endParaRPr lang="en-US"/>
          </a:p>
        </p:txBody>
      </p:sp>
      <p:sp>
        <p:nvSpPr>
          <p:cNvPr id="5" name="Espace réservé du pied de page 4">
            <a:extLst>
              <a:ext uri="{FF2B5EF4-FFF2-40B4-BE49-F238E27FC236}">
                <a16:creationId xmlns:a16="http://schemas.microsoft.com/office/drawing/2014/main" id="{444A1331-3D8E-323E-E047-DE41515FB115}"/>
              </a:ext>
            </a:extLst>
          </p:cNvPr>
          <p:cNvSpPr>
            <a:spLocks noGrp="1"/>
          </p:cNvSpPr>
          <p:nvPr>
            <p:ph type="ftr" sz="quarter" idx="11"/>
          </p:nvPr>
        </p:nvSpPr>
        <p:spPr/>
        <p:txBody>
          <a:bodyPr/>
          <a:lstStyle/>
          <a:p>
            <a:r>
              <a:rPr lang="en-US" dirty="0"/>
              <a:t>
              </a:t>
            </a:r>
          </a:p>
        </p:txBody>
      </p:sp>
      <p:sp>
        <p:nvSpPr>
          <p:cNvPr id="6" name="Espace réservé du numéro de diapositive 5">
            <a:extLst>
              <a:ext uri="{FF2B5EF4-FFF2-40B4-BE49-F238E27FC236}">
                <a16:creationId xmlns:a16="http://schemas.microsoft.com/office/drawing/2014/main" id="{470BE7A3-AB48-F5B8-71CB-38322C74BC3D}"/>
              </a:ext>
            </a:extLst>
          </p:cNvPr>
          <p:cNvSpPr>
            <a:spLocks noGrp="1"/>
          </p:cNvSpPr>
          <p:nvPr>
            <p:ph type="sldNum" sz="quarter" idx="12"/>
          </p:nvPr>
        </p:nvSpPr>
        <p:spPr/>
        <p:txBody>
          <a:bodyPr/>
          <a:lstStyle/>
          <a:p>
            <a:fld id="{6E91CC32-6A6B-4E2E-BBA1-6864F305DA26}" type="slidenum">
              <a:rPr lang="en-US" dirty="0"/>
              <a:t>7</a:t>
            </a:fld>
            <a:endParaRPr lang="en-US"/>
          </a:p>
        </p:txBody>
      </p:sp>
      <p:sp>
        <p:nvSpPr>
          <p:cNvPr id="3" name="ZoneTexte 2">
            <a:extLst>
              <a:ext uri="{FF2B5EF4-FFF2-40B4-BE49-F238E27FC236}">
                <a16:creationId xmlns:a16="http://schemas.microsoft.com/office/drawing/2014/main" id="{54470494-5E3E-39E1-CCC6-F250DBE4B69A}"/>
              </a:ext>
            </a:extLst>
          </p:cNvPr>
          <p:cNvSpPr txBox="1"/>
          <p:nvPr/>
        </p:nvSpPr>
        <p:spPr>
          <a:xfrm>
            <a:off x="10709515" y="6138109"/>
            <a:ext cx="1818640" cy="477054"/>
          </a:xfrm>
          <a:prstGeom prst="rect">
            <a:avLst/>
          </a:prstGeom>
          <a:noFill/>
        </p:spPr>
        <p:txBody>
          <a:bodyPr wrap="square" rtlCol="0">
            <a:spAutoFit/>
          </a:bodyPr>
          <a:lstStyle/>
          <a:p>
            <a:pPr algn="ctr"/>
            <a:r>
              <a:rPr lang="fr-FR" sz="2500" dirty="0">
                <a:solidFill>
                  <a:schemeClr val="bg1"/>
                </a:solidFill>
              </a:rPr>
              <a:t>7</a:t>
            </a:r>
          </a:p>
        </p:txBody>
      </p:sp>
    </p:spTree>
    <p:extLst>
      <p:ext uri="{BB962C8B-B14F-4D97-AF65-F5344CB8AC3E}">
        <p14:creationId xmlns:p14="http://schemas.microsoft.com/office/powerpoint/2010/main" val="16605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A5E0A0-EE56-246D-9EBD-2D4FAB7FEE49}"/>
              </a:ext>
            </a:extLst>
          </p:cNvPr>
          <p:cNvSpPr>
            <a:spLocks noGrp="1"/>
          </p:cNvSpPr>
          <p:nvPr>
            <p:ph type="title"/>
          </p:nvPr>
        </p:nvSpPr>
        <p:spPr/>
        <p:txBody>
          <a:bodyPr>
            <a:normAutofit/>
          </a:bodyPr>
          <a:lstStyle/>
          <a:p>
            <a:pPr algn="ctr"/>
            <a:r>
              <a:rPr lang="fr-FR" sz="5500" dirty="0">
                <a:solidFill>
                  <a:schemeClr val="bg1"/>
                </a:solidFill>
              </a:rPr>
              <a:t>Ajout</a:t>
            </a:r>
          </a:p>
        </p:txBody>
      </p:sp>
      <p:pic>
        <p:nvPicPr>
          <p:cNvPr id="8" name="Espace réservé du contenu 7">
            <a:extLst>
              <a:ext uri="{FF2B5EF4-FFF2-40B4-BE49-F238E27FC236}">
                <a16:creationId xmlns:a16="http://schemas.microsoft.com/office/drawing/2014/main" id="{6D1F887F-90D8-74B4-143D-BE40759DE5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422814"/>
            <a:ext cx="12192000" cy="3255629"/>
          </a:xfrm>
        </p:spPr>
      </p:pic>
      <p:sp>
        <p:nvSpPr>
          <p:cNvPr id="4" name="Espace réservé de la date 3">
            <a:extLst>
              <a:ext uri="{FF2B5EF4-FFF2-40B4-BE49-F238E27FC236}">
                <a16:creationId xmlns:a16="http://schemas.microsoft.com/office/drawing/2014/main" id="{E633DE8A-A813-F535-D268-F7102CD01707}"/>
              </a:ext>
            </a:extLst>
          </p:cNvPr>
          <p:cNvSpPr>
            <a:spLocks noGrp="1"/>
          </p:cNvSpPr>
          <p:nvPr>
            <p:ph type="dt" sz="half" idx="10"/>
          </p:nvPr>
        </p:nvSpPr>
        <p:spPr/>
        <p:txBody>
          <a:bodyPr/>
          <a:lstStyle/>
          <a:p>
            <a:fld id="{D290F983-68F2-4596-ACB3-77A4BACAF1D4}" type="datetime1">
              <a:rPr lang="en-US" smtClean="0"/>
              <a:t>5/27/2024</a:t>
            </a:fld>
            <a:endParaRPr lang="en-US"/>
          </a:p>
        </p:txBody>
      </p:sp>
      <p:sp>
        <p:nvSpPr>
          <p:cNvPr id="5" name="Espace réservé du pied de page 4">
            <a:extLst>
              <a:ext uri="{FF2B5EF4-FFF2-40B4-BE49-F238E27FC236}">
                <a16:creationId xmlns:a16="http://schemas.microsoft.com/office/drawing/2014/main" id="{B9577216-FBF7-906E-5BAB-832317B10720}"/>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9F646D25-93C2-B9DA-4A08-D296A5F6DC61}"/>
              </a:ext>
            </a:extLst>
          </p:cNvPr>
          <p:cNvSpPr>
            <a:spLocks noGrp="1"/>
          </p:cNvSpPr>
          <p:nvPr>
            <p:ph type="sldNum" sz="quarter" idx="12"/>
          </p:nvPr>
        </p:nvSpPr>
        <p:spPr/>
        <p:txBody>
          <a:bodyPr/>
          <a:lstStyle/>
          <a:p>
            <a:fld id="{6E91CC32-6A6B-4E2E-BBA1-6864F305DA26}" type="slidenum">
              <a:rPr lang="en-US" smtClean="0"/>
              <a:t>8</a:t>
            </a:fld>
            <a:endParaRPr lang="en-US"/>
          </a:p>
        </p:txBody>
      </p:sp>
      <p:sp>
        <p:nvSpPr>
          <p:cNvPr id="9" name="ZoneTexte 8">
            <a:extLst>
              <a:ext uri="{FF2B5EF4-FFF2-40B4-BE49-F238E27FC236}">
                <a16:creationId xmlns:a16="http://schemas.microsoft.com/office/drawing/2014/main" id="{68F43D76-52EE-1969-554F-798F492E980F}"/>
              </a:ext>
            </a:extLst>
          </p:cNvPr>
          <p:cNvSpPr txBox="1"/>
          <p:nvPr/>
        </p:nvSpPr>
        <p:spPr>
          <a:xfrm>
            <a:off x="10283278" y="111820"/>
            <a:ext cx="1568585" cy="477054"/>
          </a:xfrm>
          <a:prstGeom prst="rect">
            <a:avLst/>
          </a:prstGeom>
          <a:noFill/>
        </p:spPr>
        <p:txBody>
          <a:bodyPr wrap="square" rtlCol="0">
            <a:spAutoFit/>
          </a:bodyPr>
          <a:lstStyle/>
          <a:p>
            <a:pPr algn="ctr"/>
            <a:r>
              <a:rPr lang="fr-FR" sz="2500" dirty="0">
                <a:solidFill>
                  <a:schemeClr val="bg1"/>
                </a:solidFill>
              </a:rPr>
              <a:t>8</a:t>
            </a:r>
          </a:p>
        </p:txBody>
      </p:sp>
    </p:spTree>
    <p:extLst>
      <p:ext uri="{BB962C8B-B14F-4D97-AF65-F5344CB8AC3E}">
        <p14:creationId xmlns:p14="http://schemas.microsoft.com/office/powerpoint/2010/main" val="169618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0C20C-F3AB-3D21-38BA-26AC5262C0AB}"/>
              </a:ext>
            </a:extLst>
          </p:cNvPr>
          <p:cNvSpPr>
            <a:spLocks noGrp="1"/>
          </p:cNvSpPr>
          <p:nvPr>
            <p:ph type="title"/>
          </p:nvPr>
        </p:nvSpPr>
        <p:spPr/>
        <p:txBody>
          <a:bodyPr/>
          <a:lstStyle/>
          <a:p>
            <a:endParaRPr lang="fr-FR" dirty="0"/>
          </a:p>
        </p:txBody>
      </p:sp>
      <p:pic>
        <p:nvPicPr>
          <p:cNvPr id="8" name="Espace réservé du contenu 7">
            <a:extLst>
              <a:ext uri="{FF2B5EF4-FFF2-40B4-BE49-F238E27FC236}">
                <a16:creationId xmlns:a16="http://schemas.microsoft.com/office/drawing/2014/main" id="{BF2E0E57-C3B5-AA0C-BF81-E4CDB90EA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137" y="-3309314"/>
            <a:ext cx="12099640" cy="6170739"/>
          </a:xfrm>
        </p:spPr>
      </p:pic>
      <p:sp>
        <p:nvSpPr>
          <p:cNvPr id="4" name="Espace réservé de la date 3">
            <a:extLst>
              <a:ext uri="{FF2B5EF4-FFF2-40B4-BE49-F238E27FC236}">
                <a16:creationId xmlns:a16="http://schemas.microsoft.com/office/drawing/2014/main" id="{88F00D06-A6F7-7ADF-F746-D4891F69E2E8}"/>
              </a:ext>
            </a:extLst>
          </p:cNvPr>
          <p:cNvSpPr>
            <a:spLocks noGrp="1"/>
          </p:cNvSpPr>
          <p:nvPr>
            <p:ph type="dt" sz="half" idx="10"/>
          </p:nvPr>
        </p:nvSpPr>
        <p:spPr/>
        <p:txBody>
          <a:bodyPr/>
          <a:lstStyle/>
          <a:p>
            <a:fld id="{B3753D31-FD74-4ADE-B4F6-8E4F8430D01C}" type="datetime1">
              <a:t>27/05/2024</a:t>
            </a:fld>
            <a:endParaRPr lang="en-US"/>
          </a:p>
        </p:txBody>
      </p:sp>
      <p:sp>
        <p:nvSpPr>
          <p:cNvPr id="5" name="Espace réservé du pied de page 4">
            <a:extLst>
              <a:ext uri="{FF2B5EF4-FFF2-40B4-BE49-F238E27FC236}">
                <a16:creationId xmlns:a16="http://schemas.microsoft.com/office/drawing/2014/main" id="{4F2D054B-21A6-4E35-FC46-A813BC62464A}"/>
              </a:ext>
            </a:extLst>
          </p:cNvPr>
          <p:cNvSpPr>
            <a:spLocks noGrp="1"/>
          </p:cNvSpPr>
          <p:nvPr>
            <p:ph type="ftr" sz="quarter" idx="11"/>
          </p:nvPr>
        </p:nvSpPr>
        <p:spPr/>
        <p:txBody>
          <a:bodyPr/>
          <a:lstStyle/>
          <a:p>
            <a:r>
              <a:rPr lang="en-US"/>
              <a:t>
              </a:t>
            </a:r>
          </a:p>
        </p:txBody>
      </p:sp>
      <p:sp>
        <p:nvSpPr>
          <p:cNvPr id="6" name="Espace réservé du numéro de diapositive 5">
            <a:extLst>
              <a:ext uri="{FF2B5EF4-FFF2-40B4-BE49-F238E27FC236}">
                <a16:creationId xmlns:a16="http://schemas.microsoft.com/office/drawing/2014/main" id="{CADC90C5-5CBE-F046-29D4-D094E6D95407}"/>
              </a:ext>
            </a:extLst>
          </p:cNvPr>
          <p:cNvSpPr>
            <a:spLocks noGrp="1"/>
          </p:cNvSpPr>
          <p:nvPr>
            <p:ph type="sldNum" sz="quarter" idx="12"/>
          </p:nvPr>
        </p:nvSpPr>
        <p:spPr/>
        <p:txBody>
          <a:bodyPr/>
          <a:lstStyle/>
          <a:p>
            <a:fld id="{6E91CC32-6A6B-4E2E-BBA1-6864F305DA26}" type="slidenum">
              <a:rPr lang="en-US" dirty="0"/>
              <a:t>9</a:t>
            </a:fld>
            <a:endParaRPr lang="en-US"/>
          </a:p>
        </p:txBody>
      </p:sp>
      <p:sp>
        <p:nvSpPr>
          <p:cNvPr id="9" name="ZoneTexte 8">
            <a:extLst>
              <a:ext uri="{FF2B5EF4-FFF2-40B4-BE49-F238E27FC236}">
                <a16:creationId xmlns:a16="http://schemas.microsoft.com/office/drawing/2014/main" id="{CB4F0108-6258-41EB-D396-1F7AB093EB46}"/>
              </a:ext>
            </a:extLst>
          </p:cNvPr>
          <p:cNvSpPr txBox="1"/>
          <p:nvPr/>
        </p:nvSpPr>
        <p:spPr>
          <a:xfrm>
            <a:off x="589280" y="63202"/>
            <a:ext cx="3484880" cy="492443"/>
          </a:xfrm>
          <a:prstGeom prst="rect">
            <a:avLst/>
          </a:prstGeom>
          <a:noFill/>
        </p:spPr>
        <p:txBody>
          <a:bodyPr wrap="square" rtlCol="0">
            <a:spAutoFit/>
          </a:bodyPr>
          <a:lstStyle/>
          <a:p>
            <a:r>
              <a:rPr lang="fr-FR" sz="2600" dirty="0">
                <a:solidFill>
                  <a:schemeClr val="bg1"/>
                </a:solidFill>
              </a:rPr>
              <a:t>Ajout</a:t>
            </a:r>
          </a:p>
        </p:txBody>
      </p:sp>
      <p:sp>
        <p:nvSpPr>
          <p:cNvPr id="11" name="ZoneTexte 10">
            <a:extLst>
              <a:ext uri="{FF2B5EF4-FFF2-40B4-BE49-F238E27FC236}">
                <a16:creationId xmlns:a16="http://schemas.microsoft.com/office/drawing/2014/main" id="{452AB503-1613-D51D-7FD4-EFD2E6179D54}"/>
              </a:ext>
            </a:extLst>
          </p:cNvPr>
          <p:cNvSpPr txBox="1"/>
          <p:nvPr/>
        </p:nvSpPr>
        <p:spPr>
          <a:xfrm>
            <a:off x="11145520" y="176678"/>
            <a:ext cx="2397760" cy="477054"/>
          </a:xfrm>
          <a:prstGeom prst="rect">
            <a:avLst/>
          </a:prstGeom>
          <a:noFill/>
        </p:spPr>
        <p:txBody>
          <a:bodyPr wrap="square" rtlCol="0">
            <a:spAutoFit/>
          </a:bodyPr>
          <a:lstStyle/>
          <a:p>
            <a:r>
              <a:rPr lang="fr-FR" sz="2500" dirty="0">
                <a:solidFill>
                  <a:schemeClr val="bg1"/>
                </a:solidFill>
              </a:rPr>
              <a:t>9</a:t>
            </a:r>
          </a:p>
        </p:txBody>
      </p:sp>
    </p:spTree>
    <p:extLst>
      <p:ext uri="{BB962C8B-B14F-4D97-AF65-F5344CB8AC3E}">
        <p14:creationId xmlns:p14="http://schemas.microsoft.com/office/powerpoint/2010/main" val="3211736238"/>
      </p:ext>
    </p:extLst>
  </p:cSld>
  <p:clrMapOvr>
    <a:masterClrMapping/>
  </p:clrMapOvr>
</p:sld>
</file>

<file path=ppt/theme/theme1.xml><?xml version="1.0" encoding="utf-8"?>
<a:theme xmlns:a="http://schemas.openxmlformats.org/drawingml/2006/main" name="DylanVTI">
  <a:themeElements>
    <a:clrScheme name="DylanVTI">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386</Words>
  <Application>Microsoft Office PowerPoint</Application>
  <PresentationFormat>Grand écran</PresentationFormat>
  <Paragraphs>110</Paragraphs>
  <Slides>23</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Arial</vt:lpstr>
      <vt:lpstr>Calibri</vt:lpstr>
      <vt:lpstr>Neue Haas Grotesk Text Pro</vt:lpstr>
      <vt:lpstr>DylanVTI</vt:lpstr>
      <vt:lpstr>Gestion de bibliothèque</vt:lpstr>
      <vt:lpstr>Plan</vt:lpstr>
      <vt:lpstr>Introduction:</vt:lpstr>
      <vt:lpstr>Repartition des taches:</vt:lpstr>
      <vt:lpstr>Outils</vt:lpstr>
      <vt:lpstr>Interface employé</vt:lpstr>
      <vt:lpstr>Menu employé</vt:lpstr>
      <vt:lpstr>Ajout</vt:lpstr>
      <vt:lpstr>Présentation PowerPoint</vt:lpstr>
      <vt:lpstr>Modification</vt:lpstr>
      <vt:lpstr>Présentation PowerPoint</vt:lpstr>
      <vt:lpstr>SUPPRESSION</vt:lpstr>
      <vt:lpstr>Suppression</vt:lpstr>
      <vt:lpstr>Recherche Par Id</vt:lpstr>
      <vt:lpstr>Recherche par Id</vt:lpstr>
      <vt:lpstr>Afficher Par Categorie</vt:lpstr>
      <vt:lpstr>Afficher Par Categorie</vt:lpstr>
      <vt:lpstr>Interface Client</vt:lpstr>
      <vt:lpstr>Achat</vt:lpstr>
      <vt:lpstr>Achat</vt:lpstr>
      <vt:lpstr>Location</vt:lpstr>
      <vt:lpstr>Location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151</cp:revision>
  <dcterms:created xsi:type="dcterms:W3CDTF">2024-05-13T11:25:09Z</dcterms:created>
  <dcterms:modified xsi:type="dcterms:W3CDTF">2024-05-27T20:57:51Z</dcterms:modified>
</cp:coreProperties>
</file>